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96" r:id="rId3"/>
    <p:sldId id="288" r:id="rId4"/>
    <p:sldId id="284" r:id="rId5"/>
    <p:sldId id="285" r:id="rId6"/>
    <p:sldId id="271" r:id="rId7"/>
    <p:sldId id="297" r:id="rId8"/>
    <p:sldId id="304" r:id="rId9"/>
    <p:sldId id="290" r:id="rId10"/>
    <p:sldId id="295" r:id="rId11"/>
    <p:sldId id="305" r:id="rId12"/>
    <p:sldId id="260" r:id="rId13"/>
    <p:sldId id="294" r:id="rId14"/>
    <p:sldId id="266" r:id="rId15"/>
    <p:sldId id="306" r:id="rId16"/>
    <p:sldId id="307" r:id="rId17"/>
    <p:sldId id="310" r:id="rId18"/>
    <p:sldId id="262" r:id="rId19"/>
    <p:sldId id="308" r:id="rId20"/>
    <p:sldId id="286" r:id="rId21"/>
    <p:sldId id="289" r:id="rId22"/>
    <p:sldId id="267" r:id="rId23"/>
    <p:sldId id="302" r:id="rId24"/>
    <p:sldId id="291" r:id="rId25"/>
    <p:sldId id="261" r:id="rId26"/>
    <p:sldId id="292" r:id="rId27"/>
    <p:sldId id="259" r:id="rId28"/>
    <p:sldId id="309" r:id="rId29"/>
  </p:sldIdLst>
  <p:sldSz cx="12192000" cy="6858000"/>
  <p:notesSz cx="6858000" cy="9144000"/>
  <p:defaultTextStyle>
    <a:defPPr>
      <a:defRPr lang="en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2996CF-6CDF-4B43-A0DF-769BBCF52200}" v="155" dt="2023-12-15T16:18:34.2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72"/>
    <p:restoredTop sz="90493"/>
  </p:normalViewPr>
  <p:slideViewPr>
    <p:cSldViewPr snapToGrid="0">
      <p:cViewPr>
        <p:scale>
          <a:sx n="81" d="100"/>
          <a:sy n="81" d="100"/>
        </p:scale>
        <p:origin x="656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徐　弈" userId="19f45bdb-496c-4d39-8a4d-13fb76ed8a8a" providerId="ADAL" clId="{F92996CF-6CDF-4B43-A0DF-769BBCF52200}"/>
    <pc:docChg chg="undo redo custSel addSld delSld modSld sldOrd modMainMaster">
      <pc:chgData name="徐　弈" userId="19f45bdb-496c-4d39-8a4d-13fb76ed8a8a" providerId="ADAL" clId="{F92996CF-6CDF-4B43-A0DF-769BBCF52200}" dt="2023-12-15T16:37:33.250" v="1331" actId="1076"/>
      <pc:docMkLst>
        <pc:docMk/>
      </pc:docMkLst>
      <pc:sldChg chg="addSp delSp modSp mod">
        <pc:chgData name="徐　弈" userId="19f45bdb-496c-4d39-8a4d-13fb76ed8a8a" providerId="ADAL" clId="{F92996CF-6CDF-4B43-A0DF-769BBCF52200}" dt="2023-12-15T04:09:35.264" v="437"/>
        <pc:sldMkLst>
          <pc:docMk/>
          <pc:sldMk cId="1532293448" sldId="256"/>
        </pc:sldMkLst>
        <pc:spChg chg="add del mod">
          <ac:chgData name="徐　弈" userId="19f45bdb-496c-4d39-8a4d-13fb76ed8a8a" providerId="ADAL" clId="{F92996CF-6CDF-4B43-A0DF-769BBCF52200}" dt="2023-12-15T04:09:35.264" v="437"/>
          <ac:spMkLst>
            <pc:docMk/>
            <pc:sldMk cId="1532293448" sldId="256"/>
            <ac:spMk id="4" creationId="{A17F899C-AE87-419F-3563-0A21CF721F01}"/>
          </ac:spMkLst>
        </pc:spChg>
      </pc:sldChg>
      <pc:sldChg chg="addSp delSp modSp">
        <pc:chgData name="徐　弈" userId="19f45bdb-496c-4d39-8a4d-13fb76ed8a8a" providerId="ADAL" clId="{F92996CF-6CDF-4B43-A0DF-769BBCF52200}" dt="2023-12-15T04:09:35.264" v="437"/>
        <pc:sldMkLst>
          <pc:docMk/>
          <pc:sldMk cId="4048289594" sldId="259"/>
        </pc:sldMkLst>
        <pc:spChg chg="add del mod">
          <ac:chgData name="徐　弈" userId="19f45bdb-496c-4d39-8a4d-13fb76ed8a8a" providerId="ADAL" clId="{F92996CF-6CDF-4B43-A0DF-769BBCF52200}" dt="2023-12-15T04:09:35.264" v="437"/>
          <ac:spMkLst>
            <pc:docMk/>
            <pc:sldMk cId="4048289594" sldId="259"/>
            <ac:spMk id="3" creationId="{2E677844-16CF-1C9F-1F7C-386F5E31D414}"/>
          </ac:spMkLst>
        </pc:spChg>
      </pc:sldChg>
      <pc:sldChg chg="addSp delSp modSp mod">
        <pc:chgData name="徐　弈" userId="19f45bdb-496c-4d39-8a4d-13fb76ed8a8a" providerId="ADAL" clId="{F92996CF-6CDF-4B43-A0DF-769BBCF52200}" dt="2023-12-15T04:23:00.856" v="725" actId="1076"/>
        <pc:sldMkLst>
          <pc:docMk/>
          <pc:sldMk cId="2844301511" sldId="260"/>
        </pc:sldMkLst>
        <pc:spChg chg="add del mod">
          <ac:chgData name="徐　弈" userId="19f45bdb-496c-4d39-8a4d-13fb76ed8a8a" providerId="ADAL" clId="{F92996CF-6CDF-4B43-A0DF-769BBCF52200}" dt="2023-12-15T04:09:35.264" v="437"/>
          <ac:spMkLst>
            <pc:docMk/>
            <pc:sldMk cId="2844301511" sldId="260"/>
            <ac:spMk id="3" creationId="{9CF47000-D89C-EBAC-AC7A-67898EFD749C}"/>
          </ac:spMkLst>
        </pc:spChg>
        <pc:spChg chg="mod">
          <ac:chgData name="徐　弈" userId="19f45bdb-496c-4d39-8a4d-13fb76ed8a8a" providerId="ADAL" clId="{F92996CF-6CDF-4B43-A0DF-769BBCF52200}" dt="2023-12-15T04:21:30.799" v="721" actId="12"/>
          <ac:spMkLst>
            <pc:docMk/>
            <pc:sldMk cId="2844301511" sldId="260"/>
            <ac:spMk id="13" creationId="{8D35FB98-6D62-D5BB-0497-71A15584CEBA}"/>
          </ac:spMkLst>
        </pc:spChg>
        <pc:spChg chg="del">
          <ac:chgData name="徐　弈" userId="19f45bdb-496c-4d39-8a4d-13fb76ed8a8a" providerId="ADAL" clId="{F92996CF-6CDF-4B43-A0DF-769BBCF52200}" dt="2023-12-15T04:22:57.005" v="724" actId="478"/>
          <ac:spMkLst>
            <pc:docMk/>
            <pc:sldMk cId="2844301511" sldId="260"/>
            <ac:spMk id="26" creationId="{75A118C3-5814-DBE5-FA9D-B90FF314F697}"/>
          </ac:spMkLst>
        </pc:spChg>
        <pc:picChg chg="add mod">
          <ac:chgData name="徐　弈" userId="19f45bdb-496c-4d39-8a4d-13fb76ed8a8a" providerId="ADAL" clId="{F92996CF-6CDF-4B43-A0DF-769BBCF52200}" dt="2023-12-15T04:23:00.856" v="725" actId="1076"/>
          <ac:picMkLst>
            <pc:docMk/>
            <pc:sldMk cId="2844301511" sldId="260"/>
            <ac:picMk id="4" creationId="{996F4550-1BEB-4B06-423B-8CF345569402}"/>
          </ac:picMkLst>
        </pc:picChg>
        <pc:picChg chg="mod">
          <ac:chgData name="徐　弈" userId="19f45bdb-496c-4d39-8a4d-13fb76ed8a8a" providerId="ADAL" clId="{F92996CF-6CDF-4B43-A0DF-769BBCF52200}" dt="2023-12-15T04:21:41.176" v="722" actId="14100"/>
          <ac:picMkLst>
            <pc:docMk/>
            <pc:sldMk cId="2844301511" sldId="260"/>
            <ac:picMk id="5" creationId="{A56E499D-F149-BD79-31CC-8588E6589B88}"/>
          </ac:picMkLst>
        </pc:picChg>
      </pc:sldChg>
      <pc:sldChg chg="addSp delSp modSp">
        <pc:chgData name="徐　弈" userId="19f45bdb-496c-4d39-8a4d-13fb76ed8a8a" providerId="ADAL" clId="{F92996CF-6CDF-4B43-A0DF-769BBCF52200}" dt="2023-12-15T04:09:35.264" v="437"/>
        <pc:sldMkLst>
          <pc:docMk/>
          <pc:sldMk cId="4083594603" sldId="261"/>
        </pc:sldMkLst>
        <pc:spChg chg="add del mod">
          <ac:chgData name="徐　弈" userId="19f45bdb-496c-4d39-8a4d-13fb76ed8a8a" providerId="ADAL" clId="{F92996CF-6CDF-4B43-A0DF-769BBCF52200}" dt="2023-12-15T04:09:35.264" v="437"/>
          <ac:spMkLst>
            <pc:docMk/>
            <pc:sldMk cId="4083594603" sldId="261"/>
            <ac:spMk id="3" creationId="{38C7244D-C955-1BCC-F149-F85CF4BA9581}"/>
          </ac:spMkLst>
        </pc:spChg>
      </pc:sldChg>
      <pc:sldChg chg="addSp delSp modSp mod">
        <pc:chgData name="徐　弈" userId="19f45bdb-496c-4d39-8a4d-13fb76ed8a8a" providerId="ADAL" clId="{F92996CF-6CDF-4B43-A0DF-769BBCF52200}" dt="2023-12-15T04:30:59.141" v="794" actId="1076"/>
        <pc:sldMkLst>
          <pc:docMk/>
          <pc:sldMk cId="2899590319" sldId="262"/>
        </pc:sldMkLst>
        <pc:spChg chg="mod">
          <ac:chgData name="徐　弈" userId="19f45bdb-496c-4d39-8a4d-13fb76ed8a8a" providerId="ADAL" clId="{F92996CF-6CDF-4B43-A0DF-769BBCF52200}" dt="2023-12-14T07:00:05.894" v="220" actId="20577"/>
          <ac:spMkLst>
            <pc:docMk/>
            <pc:sldMk cId="2899590319" sldId="262"/>
            <ac:spMk id="2" creationId="{EFC9F44A-487A-6DC1-C823-E095B1C602B7}"/>
          </ac:spMkLst>
        </pc:spChg>
        <pc:spChg chg="add del mod">
          <ac:chgData name="徐　弈" userId="19f45bdb-496c-4d39-8a4d-13fb76ed8a8a" providerId="ADAL" clId="{F92996CF-6CDF-4B43-A0DF-769BBCF52200}" dt="2023-12-15T04:09:35.264" v="437"/>
          <ac:spMkLst>
            <pc:docMk/>
            <pc:sldMk cId="2899590319" sldId="262"/>
            <ac:spMk id="5" creationId="{40B9C7CA-47E6-4F6E-E494-BCAC689C5F05}"/>
          </ac:spMkLst>
        </pc:spChg>
        <pc:spChg chg="mod">
          <ac:chgData name="徐　弈" userId="19f45bdb-496c-4d39-8a4d-13fb76ed8a8a" providerId="ADAL" clId="{F92996CF-6CDF-4B43-A0DF-769BBCF52200}" dt="2023-12-14T07:00:40.525" v="223" actId="1076"/>
          <ac:spMkLst>
            <pc:docMk/>
            <pc:sldMk cId="2899590319" sldId="262"/>
            <ac:spMk id="6" creationId="{F2B00F07-0443-FD95-EE17-F373D5EA47B2}"/>
          </ac:spMkLst>
        </pc:spChg>
        <pc:picChg chg="mod">
          <ac:chgData name="徐　弈" userId="19f45bdb-496c-4d39-8a4d-13fb76ed8a8a" providerId="ADAL" clId="{F92996CF-6CDF-4B43-A0DF-769BBCF52200}" dt="2023-12-15T04:30:59.141" v="794" actId="1076"/>
          <ac:picMkLst>
            <pc:docMk/>
            <pc:sldMk cId="2899590319" sldId="262"/>
            <ac:picMk id="3" creationId="{16880D99-657B-A09D-FBB7-C43900070BC0}"/>
          </ac:picMkLst>
        </pc:picChg>
        <pc:picChg chg="mod">
          <ac:chgData name="徐　弈" userId="19f45bdb-496c-4d39-8a4d-13fb76ed8a8a" providerId="ADAL" clId="{F92996CF-6CDF-4B43-A0DF-769BBCF52200}" dt="2023-12-15T04:30:56.642" v="793" actId="1076"/>
          <ac:picMkLst>
            <pc:docMk/>
            <pc:sldMk cId="2899590319" sldId="262"/>
            <ac:picMk id="4" creationId="{44067F17-6A9A-5744-92C3-804E579B6217}"/>
          </ac:picMkLst>
        </pc:picChg>
        <pc:picChg chg="add mod">
          <ac:chgData name="徐　弈" userId="19f45bdb-496c-4d39-8a4d-13fb76ed8a8a" providerId="ADAL" clId="{F92996CF-6CDF-4B43-A0DF-769BBCF52200}" dt="2023-12-14T07:00:53.358" v="226" actId="1076"/>
          <ac:picMkLst>
            <pc:docMk/>
            <pc:sldMk cId="2899590319" sldId="262"/>
            <ac:picMk id="7" creationId="{93BBF131-BCBC-71A5-C4ED-A23039A9B50F}"/>
          </ac:picMkLst>
        </pc:picChg>
        <pc:picChg chg="mod">
          <ac:chgData name="徐　弈" userId="19f45bdb-496c-4d39-8a4d-13fb76ed8a8a" providerId="ADAL" clId="{F92996CF-6CDF-4B43-A0DF-769BBCF52200}" dt="2023-12-15T04:30:54.010" v="792" actId="1076"/>
          <ac:picMkLst>
            <pc:docMk/>
            <pc:sldMk cId="2899590319" sldId="262"/>
            <ac:picMk id="9" creationId="{2FA461E5-18D3-D1A1-DFE1-7F089755500C}"/>
          </ac:picMkLst>
        </pc:picChg>
      </pc:sldChg>
      <pc:sldChg chg="addSp delSp modSp mod ord">
        <pc:chgData name="徐　弈" userId="19f45bdb-496c-4d39-8a4d-13fb76ed8a8a" providerId="ADAL" clId="{F92996CF-6CDF-4B43-A0DF-769BBCF52200}" dt="2023-12-15T05:49:45.342" v="1070" actId="20578"/>
        <pc:sldMkLst>
          <pc:docMk/>
          <pc:sldMk cId="476420952" sldId="266"/>
        </pc:sldMkLst>
        <pc:spChg chg="mod">
          <ac:chgData name="徐　弈" userId="19f45bdb-496c-4d39-8a4d-13fb76ed8a8a" providerId="ADAL" clId="{F92996CF-6CDF-4B43-A0DF-769BBCF52200}" dt="2023-12-15T04:25:43.062" v="758" actId="20577"/>
          <ac:spMkLst>
            <pc:docMk/>
            <pc:sldMk cId="476420952" sldId="266"/>
            <ac:spMk id="2" creationId="{9A9ABB5E-9D8C-5BDC-F8ED-B4028CB0F838}"/>
          </ac:spMkLst>
        </pc:spChg>
        <pc:spChg chg="mod">
          <ac:chgData name="徐　弈" userId="19f45bdb-496c-4d39-8a4d-13fb76ed8a8a" providerId="ADAL" clId="{F92996CF-6CDF-4B43-A0DF-769BBCF52200}" dt="2023-12-15T04:25:56.708" v="761" actId="1076"/>
          <ac:spMkLst>
            <pc:docMk/>
            <pc:sldMk cId="476420952" sldId="266"/>
            <ac:spMk id="3" creationId="{669CAA07-C6B8-B135-43C8-3101B1E87D7F}"/>
          </ac:spMkLst>
        </pc:spChg>
        <pc:spChg chg="add del mod">
          <ac:chgData name="徐　弈" userId="19f45bdb-496c-4d39-8a4d-13fb76ed8a8a" providerId="ADAL" clId="{F92996CF-6CDF-4B43-A0DF-769BBCF52200}" dt="2023-12-15T04:09:35.264" v="437"/>
          <ac:spMkLst>
            <pc:docMk/>
            <pc:sldMk cId="476420952" sldId="266"/>
            <ac:spMk id="4" creationId="{6BD9C2D8-C89A-2109-F467-7A5A69341DE6}"/>
          </ac:spMkLst>
        </pc:spChg>
        <pc:spChg chg="mod">
          <ac:chgData name="徐　弈" userId="19f45bdb-496c-4d39-8a4d-13fb76ed8a8a" providerId="ADAL" clId="{F92996CF-6CDF-4B43-A0DF-769BBCF52200}" dt="2023-12-15T04:26:02.757" v="762" actId="1076"/>
          <ac:spMkLst>
            <pc:docMk/>
            <pc:sldMk cId="476420952" sldId="266"/>
            <ac:spMk id="9" creationId="{7F54A275-3544-C81C-AE99-979789542EE4}"/>
          </ac:spMkLst>
        </pc:spChg>
        <pc:spChg chg="mod">
          <ac:chgData name="徐　弈" userId="19f45bdb-496c-4d39-8a4d-13fb76ed8a8a" providerId="ADAL" clId="{F92996CF-6CDF-4B43-A0DF-769BBCF52200}" dt="2023-12-15T04:25:56.708" v="761" actId="1076"/>
          <ac:spMkLst>
            <pc:docMk/>
            <pc:sldMk cId="476420952" sldId="266"/>
            <ac:spMk id="10" creationId="{C6DB4F5C-414F-3E81-8348-493CEBE0D464}"/>
          </ac:spMkLst>
        </pc:spChg>
        <pc:spChg chg="del">
          <ac:chgData name="徐　弈" userId="19f45bdb-496c-4d39-8a4d-13fb76ed8a8a" providerId="ADAL" clId="{F92996CF-6CDF-4B43-A0DF-769BBCF52200}" dt="2023-12-15T04:25:48.754" v="760" actId="478"/>
          <ac:spMkLst>
            <pc:docMk/>
            <pc:sldMk cId="476420952" sldId="266"/>
            <ac:spMk id="11" creationId="{405BC574-9B48-DEB0-A806-07956D47D28F}"/>
          </ac:spMkLst>
        </pc:spChg>
        <pc:spChg chg="mod">
          <ac:chgData name="徐　弈" userId="19f45bdb-496c-4d39-8a4d-13fb76ed8a8a" providerId="ADAL" clId="{F92996CF-6CDF-4B43-A0DF-769BBCF52200}" dt="2023-12-15T04:25:56.708" v="761" actId="1076"/>
          <ac:spMkLst>
            <pc:docMk/>
            <pc:sldMk cId="476420952" sldId="266"/>
            <ac:spMk id="17" creationId="{874B2C32-C05D-4E52-F060-DE34D4420DB6}"/>
          </ac:spMkLst>
        </pc:spChg>
        <pc:spChg chg="mod">
          <ac:chgData name="徐　弈" userId="19f45bdb-496c-4d39-8a4d-13fb76ed8a8a" providerId="ADAL" clId="{F92996CF-6CDF-4B43-A0DF-769BBCF52200}" dt="2023-12-15T04:26:17.924" v="766" actId="1076"/>
          <ac:spMkLst>
            <pc:docMk/>
            <pc:sldMk cId="476420952" sldId="266"/>
            <ac:spMk id="24" creationId="{5392E56C-2CD7-3BF7-3DE2-F6FF08DCC624}"/>
          </ac:spMkLst>
        </pc:spChg>
        <pc:spChg chg="mod">
          <ac:chgData name="徐　弈" userId="19f45bdb-496c-4d39-8a4d-13fb76ed8a8a" providerId="ADAL" clId="{F92996CF-6CDF-4B43-A0DF-769BBCF52200}" dt="2023-12-15T04:26:21.225" v="767" actId="1076"/>
          <ac:spMkLst>
            <pc:docMk/>
            <pc:sldMk cId="476420952" sldId="266"/>
            <ac:spMk id="25" creationId="{8943A7CF-825E-4FB2-4CDF-DF0EE4F5200E}"/>
          </ac:spMkLst>
        </pc:spChg>
        <pc:spChg chg="mod">
          <ac:chgData name="徐　弈" userId="19f45bdb-496c-4d39-8a4d-13fb76ed8a8a" providerId="ADAL" clId="{F92996CF-6CDF-4B43-A0DF-769BBCF52200}" dt="2023-12-15T04:26:14.742" v="765" actId="1076"/>
          <ac:spMkLst>
            <pc:docMk/>
            <pc:sldMk cId="476420952" sldId="266"/>
            <ac:spMk id="26" creationId="{949E973E-1104-1B40-6489-4CADEBDDBDB3}"/>
          </ac:spMkLst>
        </pc:spChg>
        <pc:spChg chg="mod">
          <ac:chgData name="徐　弈" userId="19f45bdb-496c-4d39-8a4d-13fb76ed8a8a" providerId="ADAL" clId="{F92996CF-6CDF-4B43-A0DF-769BBCF52200}" dt="2023-12-15T04:26:11.609" v="764" actId="1076"/>
          <ac:spMkLst>
            <pc:docMk/>
            <pc:sldMk cId="476420952" sldId="266"/>
            <ac:spMk id="27" creationId="{8D16DECA-D4B8-2093-1E85-D14CDCA54792}"/>
          </ac:spMkLst>
        </pc:spChg>
        <pc:picChg chg="add mod">
          <ac:chgData name="徐　弈" userId="19f45bdb-496c-4d39-8a4d-13fb76ed8a8a" providerId="ADAL" clId="{F92996CF-6CDF-4B43-A0DF-769BBCF52200}" dt="2023-12-15T04:30:19.607" v="789" actId="14100"/>
          <ac:picMkLst>
            <pc:docMk/>
            <pc:sldMk cId="476420952" sldId="266"/>
            <ac:picMk id="5" creationId="{0CFACA47-CC99-F149-4F68-9E04998C0990}"/>
          </ac:picMkLst>
        </pc:picChg>
        <pc:picChg chg="del mod">
          <ac:chgData name="徐　弈" userId="19f45bdb-496c-4d39-8a4d-13fb76ed8a8a" providerId="ADAL" clId="{F92996CF-6CDF-4B43-A0DF-769BBCF52200}" dt="2023-12-15T04:30:14.894" v="786" actId="478"/>
          <ac:picMkLst>
            <pc:docMk/>
            <pc:sldMk cId="476420952" sldId="266"/>
            <ac:picMk id="12" creationId="{FDB3375A-A1DA-02A4-941E-16A30A9ABE00}"/>
          </ac:picMkLst>
        </pc:picChg>
        <pc:picChg chg="mod">
          <ac:chgData name="徐　弈" userId="19f45bdb-496c-4d39-8a4d-13fb76ed8a8a" providerId="ADAL" clId="{F92996CF-6CDF-4B43-A0DF-769BBCF52200}" dt="2023-12-15T04:26:08.706" v="763" actId="1076"/>
          <ac:picMkLst>
            <pc:docMk/>
            <pc:sldMk cId="476420952" sldId="266"/>
            <ac:picMk id="31" creationId="{4814EE04-D796-1217-F3D6-729D52F34D03}"/>
          </ac:picMkLst>
        </pc:picChg>
      </pc:sldChg>
      <pc:sldChg chg="addSp delSp modSp">
        <pc:chgData name="徐　弈" userId="19f45bdb-496c-4d39-8a4d-13fb76ed8a8a" providerId="ADAL" clId="{F92996CF-6CDF-4B43-A0DF-769BBCF52200}" dt="2023-12-15T04:09:35.264" v="437"/>
        <pc:sldMkLst>
          <pc:docMk/>
          <pc:sldMk cId="2685277074" sldId="267"/>
        </pc:sldMkLst>
        <pc:spChg chg="add del mod">
          <ac:chgData name="徐　弈" userId="19f45bdb-496c-4d39-8a4d-13fb76ed8a8a" providerId="ADAL" clId="{F92996CF-6CDF-4B43-A0DF-769BBCF52200}" dt="2023-12-15T04:09:35.264" v="437"/>
          <ac:spMkLst>
            <pc:docMk/>
            <pc:sldMk cId="2685277074" sldId="267"/>
            <ac:spMk id="3" creationId="{EF3B69FB-C72A-BC55-7267-A2CBA0E15061}"/>
          </ac:spMkLst>
        </pc:spChg>
      </pc:sldChg>
      <pc:sldChg chg="addSp delSp modSp mod ord modShow">
        <pc:chgData name="徐　弈" userId="19f45bdb-496c-4d39-8a4d-13fb76ed8a8a" providerId="ADAL" clId="{F92996CF-6CDF-4B43-A0DF-769BBCF52200}" dt="2023-12-15T04:31:48.605" v="837" actId="1036"/>
        <pc:sldMkLst>
          <pc:docMk/>
          <pc:sldMk cId="1789021515" sldId="271"/>
        </pc:sldMkLst>
        <pc:spChg chg="add del mod">
          <ac:chgData name="徐　弈" userId="19f45bdb-496c-4d39-8a4d-13fb76ed8a8a" providerId="ADAL" clId="{F92996CF-6CDF-4B43-A0DF-769BBCF52200}" dt="2023-12-15T04:09:35.264" v="437"/>
          <ac:spMkLst>
            <pc:docMk/>
            <pc:sldMk cId="1789021515" sldId="271"/>
            <ac:spMk id="3" creationId="{79D3B788-42A7-4059-D021-BDF9A8E6942A}"/>
          </ac:spMkLst>
        </pc:spChg>
        <pc:spChg chg="mod">
          <ac:chgData name="徐　弈" userId="19f45bdb-496c-4d39-8a4d-13fb76ed8a8a" providerId="ADAL" clId="{F92996CF-6CDF-4B43-A0DF-769BBCF52200}" dt="2023-12-15T04:31:48.605" v="837" actId="1036"/>
          <ac:spMkLst>
            <pc:docMk/>
            <pc:sldMk cId="1789021515" sldId="271"/>
            <ac:spMk id="9" creationId="{AFBD8710-CA4F-BE48-3E3C-3CCEF447F149}"/>
          </ac:spMkLst>
        </pc:spChg>
        <pc:spChg chg="mod">
          <ac:chgData name="徐　弈" userId="19f45bdb-496c-4d39-8a4d-13fb76ed8a8a" providerId="ADAL" clId="{F92996CF-6CDF-4B43-A0DF-769BBCF52200}" dt="2023-12-15T04:31:48.605" v="837" actId="1036"/>
          <ac:spMkLst>
            <pc:docMk/>
            <pc:sldMk cId="1789021515" sldId="271"/>
            <ac:spMk id="11" creationId="{6D4C5399-C0DE-0EA1-B77F-BD82E74ADDF4}"/>
          </ac:spMkLst>
        </pc:spChg>
        <pc:picChg chg="mod">
          <ac:chgData name="徐　弈" userId="19f45bdb-496c-4d39-8a4d-13fb76ed8a8a" providerId="ADAL" clId="{F92996CF-6CDF-4B43-A0DF-769BBCF52200}" dt="2023-12-15T04:31:26.409" v="801" actId="14100"/>
          <ac:picMkLst>
            <pc:docMk/>
            <pc:sldMk cId="1789021515" sldId="271"/>
            <ac:picMk id="5" creationId="{6E7D18B5-F855-36E5-AC6A-0E82DA8C7A5E}"/>
          </ac:picMkLst>
        </pc:picChg>
      </pc:sldChg>
      <pc:sldChg chg="addSp delSp modSp del">
        <pc:chgData name="徐　弈" userId="19f45bdb-496c-4d39-8a4d-13fb76ed8a8a" providerId="ADAL" clId="{F92996CF-6CDF-4B43-A0DF-769BBCF52200}" dt="2023-12-15T05:17:01.823" v="898" actId="2696"/>
        <pc:sldMkLst>
          <pc:docMk/>
          <pc:sldMk cId="731218760" sldId="282"/>
        </pc:sldMkLst>
        <pc:spChg chg="add del mod">
          <ac:chgData name="徐　弈" userId="19f45bdb-496c-4d39-8a4d-13fb76ed8a8a" providerId="ADAL" clId="{F92996CF-6CDF-4B43-A0DF-769BBCF52200}" dt="2023-12-15T04:09:35.264" v="437"/>
          <ac:spMkLst>
            <pc:docMk/>
            <pc:sldMk cId="731218760" sldId="282"/>
            <ac:spMk id="2" creationId="{7D140FC6-5D0D-99E0-D0D1-886A9C901EA6}"/>
          </ac:spMkLst>
        </pc:spChg>
      </pc:sldChg>
      <pc:sldChg chg="addSp delSp modSp">
        <pc:chgData name="徐　弈" userId="19f45bdb-496c-4d39-8a4d-13fb76ed8a8a" providerId="ADAL" clId="{F92996CF-6CDF-4B43-A0DF-769BBCF52200}" dt="2023-12-15T04:09:35.264" v="437"/>
        <pc:sldMkLst>
          <pc:docMk/>
          <pc:sldMk cId="465830455" sldId="284"/>
        </pc:sldMkLst>
        <pc:spChg chg="add del mod">
          <ac:chgData name="徐　弈" userId="19f45bdb-496c-4d39-8a4d-13fb76ed8a8a" providerId="ADAL" clId="{F92996CF-6CDF-4B43-A0DF-769BBCF52200}" dt="2023-12-15T04:09:35.264" v="437"/>
          <ac:spMkLst>
            <pc:docMk/>
            <pc:sldMk cId="465830455" sldId="284"/>
            <ac:spMk id="4" creationId="{D170612D-83B5-5DAC-7C4D-238A9B6C1195}"/>
          </ac:spMkLst>
        </pc:spChg>
      </pc:sldChg>
      <pc:sldChg chg="addSp delSp modSp">
        <pc:chgData name="徐　弈" userId="19f45bdb-496c-4d39-8a4d-13fb76ed8a8a" providerId="ADAL" clId="{F92996CF-6CDF-4B43-A0DF-769BBCF52200}" dt="2023-12-15T04:09:35.264" v="437"/>
        <pc:sldMkLst>
          <pc:docMk/>
          <pc:sldMk cId="1431991994" sldId="285"/>
        </pc:sldMkLst>
        <pc:spChg chg="add del mod">
          <ac:chgData name="徐　弈" userId="19f45bdb-496c-4d39-8a4d-13fb76ed8a8a" providerId="ADAL" clId="{F92996CF-6CDF-4B43-A0DF-769BBCF52200}" dt="2023-12-15T04:09:35.264" v="437"/>
          <ac:spMkLst>
            <pc:docMk/>
            <pc:sldMk cId="1431991994" sldId="285"/>
            <ac:spMk id="3" creationId="{C9BE4225-B9A5-F8CE-E38A-50888A4435CF}"/>
          </ac:spMkLst>
        </pc:spChg>
      </pc:sldChg>
      <pc:sldChg chg="addSp delSp modSp">
        <pc:chgData name="徐　弈" userId="19f45bdb-496c-4d39-8a4d-13fb76ed8a8a" providerId="ADAL" clId="{F92996CF-6CDF-4B43-A0DF-769BBCF52200}" dt="2023-12-15T04:09:35.264" v="437"/>
        <pc:sldMkLst>
          <pc:docMk/>
          <pc:sldMk cId="2443134710" sldId="286"/>
        </pc:sldMkLst>
        <pc:spChg chg="add del mod">
          <ac:chgData name="徐　弈" userId="19f45bdb-496c-4d39-8a4d-13fb76ed8a8a" providerId="ADAL" clId="{F92996CF-6CDF-4B43-A0DF-769BBCF52200}" dt="2023-12-15T04:09:35.264" v="437"/>
          <ac:spMkLst>
            <pc:docMk/>
            <pc:sldMk cId="2443134710" sldId="286"/>
            <ac:spMk id="3" creationId="{12B4E2F6-7DFE-4D46-6B22-2F2FB3793892}"/>
          </ac:spMkLst>
        </pc:spChg>
      </pc:sldChg>
      <pc:sldChg chg="addSp delSp modSp mod">
        <pc:chgData name="徐　弈" userId="19f45bdb-496c-4d39-8a4d-13fb76ed8a8a" providerId="ADAL" clId="{F92996CF-6CDF-4B43-A0DF-769BBCF52200}" dt="2023-12-15T04:13:09.246" v="668" actId="12"/>
        <pc:sldMkLst>
          <pc:docMk/>
          <pc:sldMk cId="1988483434" sldId="288"/>
        </pc:sldMkLst>
        <pc:spChg chg="mod">
          <ac:chgData name="徐　弈" userId="19f45bdb-496c-4d39-8a4d-13fb76ed8a8a" providerId="ADAL" clId="{F92996CF-6CDF-4B43-A0DF-769BBCF52200}" dt="2023-12-15T04:13:09.246" v="668" actId="12"/>
          <ac:spMkLst>
            <pc:docMk/>
            <pc:sldMk cId="1988483434" sldId="288"/>
            <ac:spMk id="3" creationId="{B244D924-4507-5687-C671-BF3804B7BA88}"/>
          </ac:spMkLst>
        </pc:spChg>
        <pc:spChg chg="add del mod">
          <ac:chgData name="徐　弈" userId="19f45bdb-496c-4d39-8a4d-13fb76ed8a8a" providerId="ADAL" clId="{F92996CF-6CDF-4B43-A0DF-769BBCF52200}" dt="2023-12-15T04:09:35.264" v="437"/>
          <ac:spMkLst>
            <pc:docMk/>
            <pc:sldMk cId="1988483434" sldId="288"/>
            <ac:spMk id="4" creationId="{16809A0C-2069-7ACD-1D5C-9A93F2F62E81}"/>
          </ac:spMkLst>
        </pc:spChg>
      </pc:sldChg>
      <pc:sldChg chg="addSp delSp modSp">
        <pc:chgData name="徐　弈" userId="19f45bdb-496c-4d39-8a4d-13fb76ed8a8a" providerId="ADAL" clId="{F92996CF-6CDF-4B43-A0DF-769BBCF52200}" dt="2023-12-15T04:09:35.264" v="437"/>
        <pc:sldMkLst>
          <pc:docMk/>
          <pc:sldMk cId="1267906387" sldId="289"/>
        </pc:sldMkLst>
        <pc:spChg chg="add del mod">
          <ac:chgData name="徐　弈" userId="19f45bdb-496c-4d39-8a4d-13fb76ed8a8a" providerId="ADAL" clId="{F92996CF-6CDF-4B43-A0DF-769BBCF52200}" dt="2023-12-15T04:09:35.264" v="437"/>
          <ac:spMkLst>
            <pc:docMk/>
            <pc:sldMk cId="1267906387" sldId="289"/>
            <ac:spMk id="4" creationId="{D804A659-5641-06FA-9504-A135D3DC6CC6}"/>
          </ac:spMkLst>
        </pc:spChg>
      </pc:sldChg>
      <pc:sldChg chg="addSp delSp modSp mod">
        <pc:chgData name="徐　弈" userId="19f45bdb-496c-4d39-8a4d-13fb76ed8a8a" providerId="ADAL" clId="{F92996CF-6CDF-4B43-A0DF-769BBCF52200}" dt="2023-12-15T16:06:49.106" v="1150" actId="20577"/>
        <pc:sldMkLst>
          <pc:docMk/>
          <pc:sldMk cId="1599912017" sldId="290"/>
        </pc:sldMkLst>
        <pc:spChg chg="mod">
          <ac:chgData name="徐　弈" userId="19f45bdb-496c-4d39-8a4d-13fb76ed8a8a" providerId="ADAL" clId="{F92996CF-6CDF-4B43-A0DF-769BBCF52200}" dt="2023-12-15T16:06:49.106" v="1150" actId="20577"/>
          <ac:spMkLst>
            <pc:docMk/>
            <pc:sldMk cId="1599912017" sldId="290"/>
            <ac:spMk id="2" creationId="{6D71738A-640A-296C-7B67-E2E6D5CB86B2}"/>
          </ac:spMkLst>
        </pc:spChg>
        <pc:spChg chg="mod">
          <ac:chgData name="徐　弈" userId="19f45bdb-496c-4d39-8a4d-13fb76ed8a8a" providerId="ADAL" clId="{F92996CF-6CDF-4B43-A0DF-769BBCF52200}" dt="2023-12-15T05:50:56.563" v="1089" actId="1037"/>
          <ac:spMkLst>
            <pc:docMk/>
            <pc:sldMk cId="1599912017" sldId="290"/>
            <ac:spMk id="4" creationId="{7ADCB497-6D44-BBF0-4311-103AFFB2C4E5}"/>
          </ac:spMkLst>
        </pc:spChg>
        <pc:spChg chg="mod">
          <ac:chgData name="徐　弈" userId="19f45bdb-496c-4d39-8a4d-13fb76ed8a8a" providerId="ADAL" clId="{F92996CF-6CDF-4B43-A0DF-769BBCF52200}" dt="2023-12-15T05:50:56.563" v="1089" actId="1037"/>
          <ac:spMkLst>
            <pc:docMk/>
            <pc:sldMk cId="1599912017" sldId="290"/>
            <ac:spMk id="5" creationId="{C3C95F84-DDB7-B5AD-5943-AB0C59A9F3F4}"/>
          </ac:spMkLst>
        </pc:spChg>
        <pc:spChg chg="add del mod">
          <ac:chgData name="徐　弈" userId="19f45bdb-496c-4d39-8a4d-13fb76ed8a8a" providerId="ADAL" clId="{F92996CF-6CDF-4B43-A0DF-769BBCF52200}" dt="2023-12-15T04:09:35.264" v="437"/>
          <ac:spMkLst>
            <pc:docMk/>
            <pc:sldMk cId="1599912017" sldId="290"/>
            <ac:spMk id="7" creationId="{BB176C6C-093C-B611-5C3B-FCA870D8ED74}"/>
          </ac:spMkLst>
        </pc:spChg>
        <pc:picChg chg="mod">
          <ac:chgData name="徐　弈" userId="19f45bdb-496c-4d39-8a4d-13fb76ed8a8a" providerId="ADAL" clId="{F92996CF-6CDF-4B43-A0DF-769BBCF52200}" dt="2023-12-15T05:50:42.012" v="1076" actId="1036"/>
          <ac:picMkLst>
            <pc:docMk/>
            <pc:sldMk cId="1599912017" sldId="290"/>
            <ac:picMk id="6" creationId="{63344781-2A87-81DB-38DE-8E2D8711EB1A}"/>
          </ac:picMkLst>
        </pc:picChg>
      </pc:sldChg>
      <pc:sldChg chg="addSp delSp modSp">
        <pc:chgData name="徐　弈" userId="19f45bdb-496c-4d39-8a4d-13fb76ed8a8a" providerId="ADAL" clId="{F92996CF-6CDF-4B43-A0DF-769BBCF52200}" dt="2023-12-15T04:09:35.264" v="437"/>
        <pc:sldMkLst>
          <pc:docMk/>
          <pc:sldMk cId="2766422044" sldId="291"/>
        </pc:sldMkLst>
        <pc:spChg chg="add del mod">
          <ac:chgData name="徐　弈" userId="19f45bdb-496c-4d39-8a4d-13fb76ed8a8a" providerId="ADAL" clId="{F92996CF-6CDF-4B43-A0DF-769BBCF52200}" dt="2023-12-15T04:09:35.264" v="437"/>
          <ac:spMkLst>
            <pc:docMk/>
            <pc:sldMk cId="2766422044" sldId="291"/>
            <ac:spMk id="3" creationId="{EF1ABB58-FE37-CD96-72AB-539E54263FBB}"/>
          </ac:spMkLst>
        </pc:spChg>
      </pc:sldChg>
      <pc:sldChg chg="addSp delSp modSp">
        <pc:chgData name="徐　弈" userId="19f45bdb-496c-4d39-8a4d-13fb76ed8a8a" providerId="ADAL" clId="{F92996CF-6CDF-4B43-A0DF-769BBCF52200}" dt="2023-12-15T04:09:35.264" v="437"/>
        <pc:sldMkLst>
          <pc:docMk/>
          <pc:sldMk cId="3411366404" sldId="292"/>
        </pc:sldMkLst>
        <pc:spChg chg="add del mod">
          <ac:chgData name="徐　弈" userId="19f45bdb-496c-4d39-8a4d-13fb76ed8a8a" providerId="ADAL" clId="{F92996CF-6CDF-4B43-A0DF-769BBCF52200}" dt="2023-12-15T04:09:35.264" v="437"/>
          <ac:spMkLst>
            <pc:docMk/>
            <pc:sldMk cId="3411366404" sldId="292"/>
            <ac:spMk id="3" creationId="{189C305E-0FBF-7324-8D41-9EBA86252298}"/>
          </ac:spMkLst>
        </pc:spChg>
      </pc:sldChg>
      <pc:sldChg chg="addSp delSp modSp mod ord modAnim modShow">
        <pc:chgData name="徐　弈" userId="19f45bdb-496c-4d39-8a4d-13fb76ed8a8a" providerId="ADAL" clId="{F92996CF-6CDF-4B43-A0DF-769BBCF52200}" dt="2023-12-15T05:49:45.342" v="1070" actId="20578"/>
        <pc:sldMkLst>
          <pc:docMk/>
          <pc:sldMk cId="1300583241" sldId="294"/>
        </pc:sldMkLst>
        <pc:spChg chg="add del mod">
          <ac:chgData name="徐　弈" userId="19f45bdb-496c-4d39-8a4d-13fb76ed8a8a" providerId="ADAL" clId="{F92996CF-6CDF-4B43-A0DF-769BBCF52200}" dt="2023-12-15T04:09:35.264" v="437"/>
          <ac:spMkLst>
            <pc:docMk/>
            <pc:sldMk cId="1300583241" sldId="294"/>
            <ac:spMk id="3" creationId="{94C63C2B-1E22-83A5-D567-4DCDE9E76F55}"/>
          </ac:spMkLst>
        </pc:spChg>
        <pc:spChg chg="add mod">
          <ac:chgData name="徐　弈" userId="19f45bdb-496c-4d39-8a4d-13fb76ed8a8a" providerId="ADAL" clId="{F92996CF-6CDF-4B43-A0DF-769BBCF52200}" dt="2023-12-15T04:28:40.073" v="783" actId="1076"/>
          <ac:spMkLst>
            <pc:docMk/>
            <pc:sldMk cId="1300583241" sldId="294"/>
            <ac:spMk id="4" creationId="{3674D784-B227-D2C0-2583-A63779D185F5}"/>
          </ac:spMkLst>
        </pc:spChg>
        <pc:picChg chg="mod">
          <ac:chgData name="徐　弈" userId="19f45bdb-496c-4d39-8a4d-13fb76ed8a8a" providerId="ADAL" clId="{F92996CF-6CDF-4B43-A0DF-769BBCF52200}" dt="2023-12-15T04:26:45.242" v="768" actId="1076"/>
          <ac:picMkLst>
            <pc:docMk/>
            <pc:sldMk cId="1300583241" sldId="294"/>
            <ac:picMk id="10" creationId="{B1D8F614-7CE2-39BE-801C-E02664D4E52F}"/>
          </ac:picMkLst>
        </pc:picChg>
        <pc:picChg chg="mod">
          <ac:chgData name="徐　弈" userId="19f45bdb-496c-4d39-8a4d-13fb76ed8a8a" providerId="ADAL" clId="{F92996CF-6CDF-4B43-A0DF-769BBCF52200}" dt="2023-12-15T04:28:14.475" v="770" actId="1076"/>
          <ac:picMkLst>
            <pc:docMk/>
            <pc:sldMk cId="1300583241" sldId="294"/>
            <ac:picMk id="12" creationId="{4D6278A8-A649-65D1-D54A-834A55D4C1B7}"/>
          </ac:picMkLst>
        </pc:picChg>
      </pc:sldChg>
      <pc:sldChg chg="addSp delSp modSp mod modAnim">
        <pc:chgData name="徐　弈" userId="19f45bdb-496c-4d39-8a4d-13fb76ed8a8a" providerId="ADAL" clId="{F92996CF-6CDF-4B43-A0DF-769BBCF52200}" dt="2023-12-15T05:53:24.933" v="1134"/>
        <pc:sldMkLst>
          <pc:docMk/>
          <pc:sldMk cId="3179659595" sldId="295"/>
        </pc:sldMkLst>
        <pc:spChg chg="mod">
          <ac:chgData name="徐　弈" userId="19f45bdb-496c-4d39-8a4d-13fb76ed8a8a" providerId="ADAL" clId="{F92996CF-6CDF-4B43-A0DF-769BBCF52200}" dt="2023-12-15T05:43:47.212" v="1013" actId="1076"/>
          <ac:spMkLst>
            <pc:docMk/>
            <pc:sldMk cId="3179659595" sldId="295"/>
            <ac:spMk id="3" creationId="{E3B3CBAF-5CC7-C3C2-AD07-6209F9B6CF0E}"/>
          </ac:spMkLst>
        </pc:spChg>
        <pc:spChg chg="mod">
          <ac:chgData name="徐　弈" userId="19f45bdb-496c-4d39-8a4d-13fb76ed8a8a" providerId="ADAL" clId="{F92996CF-6CDF-4B43-A0DF-769BBCF52200}" dt="2023-12-15T05:52:11.148" v="1119" actId="1076"/>
          <ac:spMkLst>
            <pc:docMk/>
            <pc:sldMk cId="3179659595" sldId="295"/>
            <ac:spMk id="5" creationId="{231EED48-D4EB-7FFC-E0A5-93676C57FB3B}"/>
          </ac:spMkLst>
        </pc:spChg>
        <pc:spChg chg="add del mod">
          <ac:chgData name="徐　弈" userId="19f45bdb-496c-4d39-8a4d-13fb76ed8a8a" providerId="ADAL" clId="{F92996CF-6CDF-4B43-A0DF-769BBCF52200}" dt="2023-12-15T04:09:35.264" v="437"/>
          <ac:spMkLst>
            <pc:docMk/>
            <pc:sldMk cId="3179659595" sldId="295"/>
            <ac:spMk id="6" creationId="{4B578E60-486A-B375-228B-05DF7D50BCD0}"/>
          </ac:spMkLst>
        </pc:spChg>
        <pc:spChg chg="add mod">
          <ac:chgData name="徐　弈" userId="19f45bdb-496c-4d39-8a4d-13fb76ed8a8a" providerId="ADAL" clId="{F92996CF-6CDF-4B43-A0DF-769BBCF52200}" dt="2023-12-15T05:51:23.407" v="1113" actId="1076"/>
          <ac:spMkLst>
            <pc:docMk/>
            <pc:sldMk cId="3179659595" sldId="295"/>
            <ac:spMk id="18" creationId="{BEBE02D4-7406-3062-48CA-C91A13130CB5}"/>
          </ac:spMkLst>
        </pc:spChg>
        <pc:spChg chg="mod">
          <ac:chgData name="徐　弈" userId="19f45bdb-496c-4d39-8a4d-13fb76ed8a8a" providerId="ADAL" clId="{F92996CF-6CDF-4B43-A0DF-769BBCF52200}" dt="2023-12-15T05:42:00.836" v="1001" actId="207"/>
          <ac:spMkLst>
            <pc:docMk/>
            <pc:sldMk cId="3179659595" sldId="295"/>
            <ac:spMk id="19" creationId="{B7F2C24A-9B44-9506-BE8D-B5C3812ABAA5}"/>
          </ac:spMkLst>
        </pc:spChg>
        <pc:spChg chg="mod">
          <ac:chgData name="徐　弈" userId="19f45bdb-496c-4d39-8a4d-13fb76ed8a8a" providerId="ADAL" clId="{F92996CF-6CDF-4B43-A0DF-769BBCF52200}" dt="2023-12-15T05:44:28.687" v="1015" actId="207"/>
          <ac:spMkLst>
            <pc:docMk/>
            <pc:sldMk cId="3179659595" sldId="295"/>
            <ac:spMk id="20" creationId="{3FCFA8EF-5286-5336-381B-DEF0FDA48E3E}"/>
          </ac:spMkLst>
        </pc:spChg>
        <pc:spChg chg="mod">
          <ac:chgData name="徐　弈" userId="19f45bdb-496c-4d39-8a4d-13fb76ed8a8a" providerId="ADAL" clId="{F92996CF-6CDF-4B43-A0DF-769BBCF52200}" dt="2023-12-15T05:45:00.371" v="1018" actId="208"/>
          <ac:spMkLst>
            <pc:docMk/>
            <pc:sldMk cId="3179659595" sldId="295"/>
            <ac:spMk id="21" creationId="{1469F9D8-BBD2-9C40-6B54-93BF6CC15F61}"/>
          </ac:spMkLst>
        </pc:spChg>
        <pc:spChg chg="add mod">
          <ac:chgData name="徐　弈" userId="19f45bdb-496c-4d39-8a4d-13fb76ed8a8a" providerId="ADAL" clId="{F92996CF-6CDF-4B43-A0DF-769BBCF52200}" dt="2023-12-15T05:53:07.875" v="1128" actId="1076"/>
          <ac:spMkLst>
            <pc:docMk/>
            <pc:sldMk cId="3179659595" sldId="295"/>
            <ac:spMk id="22" creationId="{E459AAC0-B29C-3129-825C-52FBF8698753}"/>
          </ac:spMkLst>
        </pc:spChg>
        <pc:grpChg chg="add mod">
          <ac:chgData name="徐　弈" userId="19f45bdb-496c-4d39-8a4d-13fb76ed8a8a" providerId="ADAL" clId="{F92996CF-6CDF-4B43-A0DF-769BBCF52200}" dt="2023-12-15T04:20:53.912" v="718" actId="1037"/>
          <ac:grpSpMkLst>
            <pc:docMk/>
            <pc:sldMk cId="3179659595" sldId="295"/>
            <ac:grpSpMk id="14" creationId="{9844B9F2-EC1B-C56F-94AD-C5C4199F6258}"/>
          </ac:grpSpMkLst>
        </pc:grpChg>
        <pc:grpChg chg="mod">
          <ac:chgData name="徐　弈" userId="19f45bdb-496c-4d39-8a4d-13fb76ed8a8a" providerId="ADAL" clId="{F92996CF-6CDF-4B43-A0DF-769BBCF52200}" dt="2023-12-15T04:20:53.912" v="718" actId="1037"/>
          <ac:grpSpMkLst>
            <pc:docMk/>
            <pc:sldMk cId="3179659595" sldId="295"/>
            <ac:grpSpMk id="25" creationId="{AE7686B1-DE3F-E4D5-2F4C-4CD5D95E09D8}"/>
          </ac:grpSpMkLst>
        </pc:grpChg>
        <pc:picChg chg="add mod">
          <ac:chgData name="徐　弈" userId="19f45bdb-496c-4d39-8a4d-13fb76ed8a8a" providerId="ADAL" clId="{F92996CF-6CDF-4B43-A0DF-769BBCF52200}" dt="2023-12-15T04:20:53.912" v="718" actId="1037"/>
          <ac:picMkLst>
            <pc:docMk/>
            <pc:sldMk cId="3179659595" sldId="295"/>
            <ac:picMk id="7" creationId="{31A6A7EC-6901-74C3-EF54-4C012EFF99BC}"/>
          </ac:picMkLst>
        </pc:picChg>
        <pc:picChg chg="add mod">
          <ac:chgData name="徐　弈" userId="19f45bdb-496c-4d39-8a4d-13fb76ed8a8a" providerId="ADAL" clId="{F92996CF-6CDF-4B43-A0DF-769BBCF52200}" dt="2023-12-15T04:20:53.912" v="718" actId="1037"/>
          <ac:picMkLst>
            <pc:docMk/>
            <pc:sldMk cId="3179659595" sldId="295"/>
            <ac:picMk id="10" creationId="{8C46C4EF-5A36-0D00-BB8A-16DA60F4719C}"/>
          </ac:picMkLst>
        </pc:picChg>
        <pc:picChg chg="del mod">
          <ac:chgData name="徐　弈" userId="19f45bdb-496c-4d39-8a4d-13fb76ed8a8a" providerId="ADAL" clId="{F92996CF-6CDF-4B43-A0DF-769BBCF52200}" dt="2023-12-15T04:19:53.967" v="702" actId="478"/>
          <ac:picMkLst>
            <pc:docMk/>
            <pc:sldMk cId="3179659595" sldId="295"/>
            <ac:picMk id="13" creationId="{5B2E4A2B-DB65-F81D-A431-1CCA3BE296AE}"/>
          </ac:picMkLst>
        </pc:picChg>
        <pc:picChg chg="mod">
          <ac:chgData name="徐　弈" userId="19f45bdb-496c-4d39-8a4d-13fb76ed8a8a" providerId="ADAL" clId="{F92996CF-6CDF-4B43-A0DF-769BBCF52200}" dt="2023-12-15T04:20:57.376" v="719" actId="14100"/>
          <ac:picMkLst>
            <pc:docMk/>
            <pc:sldMk cId="3179659595" sldId="295"/>
            <ac:picMk id="16" creationId="{7F993D24-8A0C-E8DB-237B-5EC4CD3B8C7D}"/>
          </ac:picMkLst>
        </pc:picChg>
        <pc:picChg chg="add del mod">
          <ac:chgData name="徐　弈" userId="19f45bdb-496c-4d39-8a4d-13fb76ed8a8a" providerId="ADAL" clId="{F92996CF-6CDF-4B43-A0DF-769BBCF52200}" dt="2023-12-15T04:17:12.895" v="688"/>
          <ac:picMkLst>
            <pc:docMk/>
            <pc:sldMk cId="3179659595" sldId="295"/>
            <ac:picMk id="1026" creationId="{65FC99BC-2F01-65D3-6FA2-4A04CF9C09DD}"/>
          </ac:picMkLst>
        </pc:picChg>
        <pc:picChg chg="add del">
          <ac:chgData name="徐　弈" userId="19f45bdb-496c-4d39-8a4d-13fb76ed8a8a" providerId="ADAL" clId="{F92996CF-6CDF-4B43-A0DF-769BBCF52200}" dt="2023-12-15T04:18:19.985" v="691"/>
          <ac:picMkLst>
            <pc:docMk/>
            <pc:sldMk cId="3179659595" sldId="295"/>
            <ac:picMk id="1028" creationId="{46F971A5-3B73-DBA8-5E2F-F6361841E4F4}"/>
          </ac:picMkLst>
        </pc:picChg>
        <pc:picChg chg="add del">
          <ac:chgData name="徐　弈" userId="19f45bdb-496c-4d39-8a4d-13fb76ed8a8a" providerId="ADAL" clId="{F92996CF-6CDF-4B43-A0DF-769BBCF52200}" dt="2023-12-15T04:19:43.082" v="698" actId="478"/>
          <ac:picMkLst>
            <pc:docMk/>
            <pc:sldMk cId="3179659595" sldId="295"/>
            <ac:picMk id="1030" creationId="{4FC9E605-C9EE-8186-62E4-98A575935F10}"/>
          </ac:picMkLst>
        </pc:picChg>
        <pc:cxnChg chg="mod">
          <ac:chgData name="徐　弈" userId="19f45bdb-496c-4d39-8a4d-13fb76ed8a8a" providerId="ADAL" clId="{F92996CF-6CDF-4B43-A0DF-769BBCF52200}" dt="2023-12-15T04:20:53.912" v="718" actId="1037"/>
          <ac:cxnSpMkLst>
            <pc:docMk/>
            <pc:sldMk cId="3179659595" sldId="295"/>
            <ac:cxnSpMk id="9" creationId="{AD9275A1-4BC6-173E-6766-CC3440D7BD63}"/>
          </ac:cxnSpMkLst>
        </pc:cxnChg>
        <pc:cxnChg chg="mod">
          <ac:chgData name="徐　弈" userId="19f45bdb-496c-4d39-8a4d-13fb76ed8a8a" providerId="ADAL" clId="{F92996CF-6CDF-4B43-A0DF-769BBCF52200}" dt="2023-12-15T05:43:42.502" v="1012" actId="14100"/>
          <ac:cxnSpMkLst>
            <pc:docMk/>
            <pc:sldMk cId="3179659595" sldId="295"/>
            <ac:cxnSpMk id="11" creationId="{D608C6BB-F716-3104-8DF2-202E6B4CBDB6}"/>
          </ac:cxnSpMkLst>
        </pc:cxnChg>
      </pc:sldChg>
      <pc:sldChg chg="addSp delSp modSp mod modAnim">
        <pc:chgData name="徐　弈" userId="19f45bdb-496c-4d39-8a4d-13fb76ed8a8a" providerId="ADAL" clId="{F92996CF-6CDF-4B43-A0DF-769BBCF52200}" dt="2023-12-15T04:14:24.595" v="672"/>
        <pc:sldMkLst>
          <pc:docMk/>
          <pc:sldMk cId="65785222" sldId="296"/>
        </pc:sldMkLst>
        <pc:spChg chg="add del mod">
          <ac:chgData name="徐　弈" userId="19f45bdb-496c-4d39-8a4d-13fb76ed8a8a" providerId="ADAL" clId="{F92996CF-6CDF-4B43-A0DF-769BBCF52200}" dt="2023-12-15T04:09:35.264" v="437"/>
          <ac:spMkLst>
            <pc:docMk/>
            <pc:sldMk cId="65785222" sldId="296"/>
            <ac:spMk id="3" creationId="{ADA6FAB6-06EE-FBFD-9197-67C169EEBDF8}"/>
          </ac:spMkLst>
        </pc:spChg>
        <pc:spChg chg="mod">
          <ac:chgData name="徐　弈" userId="19f45bdb-496c-4d39-8a4d-13fb76ed8a8a" providerId="ADAL" clId="{F92996CF-6CDF-4B43-A0DF-769BBCF52200}" dt="2023-12-15T04:12:44.532" v="666" actId="207"/>
          <ac:spMkLst>
            <pc:docMk/>
            <pc:sldMk cId="65785222" sldId="296"/>
            <ac:spMk id="11" creationId="{4925670B-800F-A48B-7F40-F03F17D813E8}"/>
          </ac:spMkLst>
        </pc:spChg>
      </pc:sldChg>
      <pc:sldChg chg="addSp delSp modSp mod">
        <pc:chgData name="徐　弈" userId="19f45bdb-496c-4d39-8a4d-13fb76ed8a8a" providerId="ADAL" clId="{F92996CF-6CDF-4B43-A0DF-769BBCF52200}" dt="2023-12-15T16:37:33.250" v="1331" actId="1076"/>
        <pc:sldMkLst>
          <pc:docMk/>
          <pc:sldMk cId="3614636421" sldId="297"/>
        </pc:sldMkLst>
        <pc:spChg chg="add del mod">
          <ac:chgData name="徐　弈" userId="19f45bdb-496c-4d39-8a4d-13fb76ed8a8a" providerId="ADAL" clId="{F92996CF-6CDF-4B43-A0DF-769BBCF52200}" dt="2023-12-15T04:09:35.264" v="437"/>
          <ac:spMkLst>
            <pc:docMk/>
            <pc:sldMk cId="3614636421" sldId="297"/>
            <ac:spMk id="3" creationId="{0D7C101C-372F-DDA0-ED19-B4D4A10CCD1B}"/>
          </ac:spMkLst>
        </pc:spChg>
        <pc:spChg chg="mod">
          <ac:chgData name="徐　弈" userId="19f45bdb-496c-4d39-8a4d-13fb76ed8a8a" providerId="ADAL" clId="{F92996CF-6CDF-4B43-A0DF-769BBCF52200}" dt="2023-12-15T16:37:33.250" v="1331" actId="1076"/>
          <ac:spMkLst>
            <pc:docMk/>
            <pc:sldMk cId="3614636421" sldId="297"/>
            <ac:spMk id="9" creationId="{432E204D-7C7C-C2D3-6D75-FAE997327D73}"/>
          </ac:spMkLst>
        </pc:spChg>
      </pc:sldChg>
      <pc:sldChg chg="addSp delSp modSp del mod modShow">
        <pc:chgData name="徐　弈" userId="19f45bdb-496c-4d39-8a4d-13fb76ed8a8a" providerId="ADAL" clId="{F92996CF-6CDF-4B43-A0DF-769BBCF52200}" dt="2023-12-15T05:16:08.916" v="892" actId="2696"/>
        <pc:sldMkLst>
          <pc:docMk/>
          <pc:sldMk cId="2513881238" sldId="298"/>
        </pc:sldMkLst>
        <pc:spChg chg="add del mod">
          <ac:chgData name="徐　弈" userId="19f45bdb-496c-4d39-8a4d-13fb76ed8a8a" providerId="ADAL" clId="{F92996CF-6CDF-4B43-A0DF-769BBCF52200}" dt="2023-12-15T04:09:35.264" v="437"/>
          <ac:spMkLst>
            <pc:docMk/>
            <pc:sldMk cId="2513881238" sldId="298"/>
            <ac:spMk id="3" creationId="{5BA61E81-0576-4D50-0BEB-FB93AFAD3FBD}"/>
          </ac:spMkLst>
        </pc:spChg>
      </pc:sldChg>
      <pc:sldChg chg="addSp delSp modSp del mod modShow">
        <pc:chgData name="徐　弈" userId="19f45bdb-496c-4d39-8a4d-13fb76ed8a8a" providerId="ADAL" clId="{F92996CF-6CDF-4B43-A0DF-769BBCF52200}" dt="2023-12-15T05:16:10.988" v="893" actId="2696"/>
        <pc:sldMkLst>
          <pc:docMk/>
          <pc:sldMk cId="2106634267" sldId="299"/>
        </pc:sldMkLst>
        <pc:spChg chg="add del mod">
          <ac:chgData name="徐　弈" userId="19f45bdb-496c-4d39-8a4d-13fb76ed8a8a" providerId="ADAL" clId="{F92996CF-6CDF-4B43-A0DF-769BBCF52200}" dt="2023-12-15T04:09:35.264" v="437"/>
          <ac:spMkLst>
            <pc:docMk/>
            <pc:sldMk cId="2106634267" sldId="299"/>
            <ac:spMk id="3" creationId="{416E54AC-D58D-3701-106F-4712DD059C71}"/>
          </ac:spMkLst>
        </pc:spChg>
      </pc:sldChg>
      <pc:sldChg chg="addSp delSp modSp del mod modShow">
        <pc:chgData name="徐　弈" userId="19f45bdb-496c-4d39-8a4d-13fb76ed8a8a" providerId="ADAL" clId="{F92996CF-6CDF-4B43-A0DF-769BBCF52200}" dt="2023-12-15T05:16:05.814" v="891" actId="2696"/>
        <pc:sldMkLst>
          <pc:docMk/>
          <pc:sldMk cId="249708755" sldId="300"/>
        </pc:sldMkLst>
        <pc:spChg chg="add del mod">
          <ac:chgData name="徐　弈" userId="19f45bdb-496c-4d39-8a4d-13fb76ed8a8a" providerId="ADAL" clId="{F92996CF-6CDF-4B43-A0DF-769BBCF52200}" dt="2023-12-15T04:09:35.264" v="437"/>
          <ac:spMkLst>
            <pc:docMk/>
            <pc:sldMk cId="249708755" sldId="300"/>
            <ac:spMk id="3" creationId="{464A9338-D599-3761-C297-DA3C3CF545BE}"/>
          </ac:spMkLst>
        </pc:spChg>
      </pc:sldChg>
      <pc:sldChg chg="addSp delSp modSp del mod modShow">
        <pc:chgData name="徐　弈" userId="19f45bdb-496c-4d39-8a4d-13fb76ed8a8a" providerId="ADAL" clId="{F92996CF-6CDF-4B43-A0DF-769BBCF52200}" dt="2023-12-15T05:16:16.889" v="894" actId="2696"/>
        <pc:sldMkLst>
          <pc:docMk/>
          <pc:sldMk cId="1184507083" sldId="301"/>
        </pc:sldMkLst>
        <pc:spChg chg="add del mod">
          <ac:chgData name="徐　弈" userId="19f45bdb-496c-4d39-8a4d-13fb76ed8a8a" providerId="ADAL" clId="{F92996CF-6CDF-4B43-A0DF-769BBCF52200}" dt="2023-12-15T04:09:35.264" v="437"/>
          <ac:spMkLst>
            <pc:docMk/>
            <pc:sldMk cId="1184507083" sldId="301"/>
            <ac:spMk id="3" creationId="{BFB3CFC3-8314-3AE2-8DDD-8E09C9D50ED1}"/>
          </ac:spMkLst>
        </pc:spChg>
      </pc:sldChg>
      <pc:sldChg chg="addSp delSp modSp mod">
        <pc:chgData name="徐　弈" userId="19f45bdb-496c-4d39-8a4d-13fb76ed8a8a" providerId="ADAL" clId="{F92996CF-6CDF-4B43-A0DF-769BBCF52200}" dt="2023-12-15T05:16:38.732" v="897" actId="1076"/>
        <pc:sldMkLst>
          <pc:docMk/>
          <pc:sldMk cId="1283494748" sldId="302"/>
        </pc:sldMkLst>
        <pc:spChg chg="add del mod">
          <ac:chgData name="徐　弈" userId="19f45bdb-496c-4d39-8a4d-13fb76ed8a8a" providerId="ADAL" clId="{F92996CF-6CDF-4B43-A0DF-769BBCF52200}" dt="2023-12-15T04:09:35.264" v="437"/>
          <ac:spMkLst>
            <pc:docMk/>
            <pc:sldMk cId="1283494748" sldId="302"/>
            <ac:spMk id="3" creationId="{398AD1CC-11C8-26B8-371A-BA5979BFE547}"/>
          </ac:spMkLst>
        </pc:spChg>
        <pc:picChg chg="mod">
          <ac:chgData name="徐　弈" userId="19f45bdb-496c-4d39-8a4d-13fb76ed8a8a" providerId="ADAL" clId="{F92996CF-6CDF-4B43-A0DF-769BBCF52200}" dt="2023-12-15T05:16:38.732" v="897" actId="1076"/>
          <ac:picMkLst>
            <pc:docMk/>
            <pc:sldMk cId="1283494748" sldId="302"/>
            <ac:picMk id="5" creationId="{B7AEEFB9-C114-A293-B585-20A8CB99FFE7}"/>
          </ac:picMkLst>
        </pc:picChg>
      </pc:sldChg>
      <pc:sldChg chg="addSp delSp modSp del mod modShow">
        <pc:chgData name="徐　弈" userId="19f45bdb-496c-4d39-8a4d-13fb76ed8a8a" providerId="ADAL" clId="{F92996CF-6CDF-4B43-A0DF-769BBCF52200}" dt="2023-12-15T05:16:19.253" v="895" actId="2696"/>
        <pc:sldMkLst>
          <pc:docMk/>
          <pc:sldMk cId="293148650" sldId="303"/>
        </pc:sldMkLst>
        <pc:spChg chg="add del mod">
          <ac:chgData name="徐　弈" userId="19f45bdb-496c-4d39-8a4d-13fb76ed8a8a" providerId="ADAL" clId="{F92996CF-6CDF-4B43-A0DF-769BBCF52200}" dt="2023-12-15T04:09:35.264" v="437"/>
          <ac:spMkLst>
            <pc:docMk/>
            <pc:sldMk cId="293148650" sldId="303"/>
            <ac:spMk id="3" creationId="{5677347E-4B06-08F8-E277-DC4DEE2E7087}"/>
          </ac:spMkLst>
        </pc:spChg>
      </pc:sldChg>
      <pc:sldChg chg="addSp delSp modSp mod modAnim">
        <pc:chgData name="徐　弈" userId="19f45bdb-496c-4d39-8a4d-13fb76ed8a8a" providerId="ADAL" clId="{F92996CF-6CDF-4B43-A0DF-769BBCF52200}" dt="2023-12-15T04:15:12.380" v="678" actId="1076"/>
        <pc:sldMkLst>
          <pc:docMk/>
          <pc:sldMk cId="1178980657" sldId="304"/>
        </pc:sldMkLst>
        <pc:spChg chg="add del mod">
          <ac:chgData name="徐　弈" userId="19f45bdb-496c-4d39-8a4d-13fb76ed8a8a" providerId="ADAL" clId="{F92996CF-6CDF-4B43-A0DF-769BBCF52200}" dt="2023-12-15T04:09:35.264" v="437"/>
          <ac:spMkLst>
            <pc:docMk/>
            <pc:sldMk cId="1178980657" sldId="304"/>
            <ac:spMk id="4" creationId="{E2E37838-14D4-E970-7BD9-136B048C8B77}"/>
          </ac:spMkLst>
        </pc:spChg>
        <pc:spChg chg="mod">
          <ac:chgData name="徐　弈" userId="19f45bdb-496c-4d39-8a4d-13fb76ed8a8a" providerId="ADAL" clId="{F92996CF-6CDF-4B43-A0DF-769BBCF52200}" dt="2023-12-15T04:07:28.233" v="277" actId="1076"/>
          <ac:spMkLst>
            <pc:docMk/>
            <pc:sldMk cId="1178980657" sldId="304"/>
            <ac:spMk id="6" creationId="{1612B8D8-BAEF-26EB-40EC-A4EE44881748}"/>
          </ac:spMkLst>
        </pc:spChg>
        <pc:spChg chg="mod">
          <ac:chgData name="徐　弈" userId="19f45bdb-496c-4d39-8a4d-13fb76ed8a8a" providerId="ADAL" clId="{F92996CF-6CDF-4B43-A0DF-769BBCF52200}" dt="2023-12-15T04:15:12.380" v="678" actId="1076"/>
          <ac:spMkLst>
            <pc:docMk/>
            <pc:sldMk cId="1178980657" sldId="304"/>
            <ac:spMk id="9" creationId="{00A191CC-CF84-B44E-835D-1DCD9E41B34B}"/>
          </ac:spMkLst>
        </pc:spChg>
        <pc:spChg chg="add del mod">
          <ac:chgData name="徐　弈" userId="19f45bdb-496c-4d39-8a4d-13fb76ed8a8a" providerId="ADAL" clId="{F92996CF-6CDF-4B43-A0DF-769BBCF52200}" dt="2023-12-15T04:01:14.506" v="238"/>
          <ac:spMkLst>
            <pc:docMk/>
            <pc:sldMk cId="1178980657" sldId="304"/>
            <ac:spMk id="10" creationId="{26386CB4-6FF3-80CD-A647-EE16F3F20420}"/>
          </ac:spMkLst>
        </pc:spChg>
        <pc:spChg chg="del">
          <ac:chgData name="徐　弈" userId="19f45bdb-496c-4d39-8a4d-13fb76ed8a8a" providerId="ADAL" clId="{F92996CF-6CDF-4B43-A0DF-769BBCF52200}" dt="2023-12-15T04:01:19.003" v="240" actId="478"/>
          <ac:spMkLst>
            <pc:docMk/>
            <pc:sldMk cId="1178980657" sldId="304"/>
            <ac:spMk id="15" creationId="{6EC622C1-0CF3-4601-9C46-0C2D538B093D}"/>
          </ac:spMkLst>
        </pc:spChg>
        <pc:spChg chg="del">
          <ac:chgData name="徐　弈" userId="19f45bdb-496c-4d39-8a4d-13fb76ed8a8a" providerId="ADAL" clId="{F92996CF-6CDF-4B43-A0DF-769BBCF52200}" dt="2023-12-15T04:01:16.699" v="239" actId="478"/>
          <ac:spMkLst>
            <pc:docMk/>
            <pc:sldMk cId="1178980657" sldId="304"/>
            <ac:spMk id="16" creationId="{5AF67947-9D1F-22C2-2E70-5DF243A360BA}"/>
          </ac:spMkLst>
        </pc:spChg>
        <pc:spChg chg="add del mod">
          <ac:chgData name="徐　弈" userId="19f45bdb-496c-4d39-8a4d-13fb76ed8a8a" providerId="ADAL" clId="{F92996CF-6CDF-4B43-A0DF-769BBCF52200}" dt="2023-12-15T04:02:40.501" v="258"/>
          <ac:spMkLst>
            <pc:docMk/>
            <pc:sldMk cId="1178980657" sldId="304"/>
            <ac:spMk id="20" creationId="{B65B81D1-2FE6-A49C-CB9C-BA28F58260F1}"/>
          </ac:spMkLst>
        </pc:spChg>
        <pc:spChg chg="add del mod">
          <ac:chgData name="徐　弈" userId="19f45bdb-496c-4d39-8a4d-13fb76ed8a8a" providerId="ADAL" clId="{F92996CF-6CDF-4B43-A0DF-769BBCF52200}" dt="2023-12-15T04:07:07.239" v="269"/>
          <ac:spMkLst>
            <pc:docMk/>
            <pc:sldMk cId="1178980657" sldId="304"/>
            <ac:spMk id="26" creationId="{CA3C6449-4CBE-373F-E38B-34E06047CEFE}"/>
          </ac:spMkLst>
        </pc:spChg>
        <pc:spChg chg="add mod">
          <ac:chgData name="徐　弈" userId="19f45bdb-496c-4d39-8a4d-13fb76ed8a8a" providerId="ADAL" clId="{F92996CF-6CDF-4B43-A0DF-769BBCF52200}" dt="2023-12-15T04:12:11.887" v="662" actId="1076"/>
          <ac:spMkLst>
            <pc:docMk/>
            <pc:sldMk cId="1178980657" sldId="304"/>
            <ac:spMk id="31" creationId="{DF544801-A33E-D527-5658-4B95091E1FB7}"/>
          </ac:spMkLst>
        </pc:spChg>
        <pc:picChg chg="add del mod">
          <ac:chgData name="徐　弈" userId="19f45bdb-496c-4d39-8a4d-13fb76ed8a8a" providerId="ADAL" clId="{F92996CF-6CDF-4B43-A0DF-769BBCF52200}" dt="2023-12-15T04:02:39.807" v="257" actId="478"/>
          <ac:picMkLst>
            <pc:docMk/>
            <pc:sldMk cId="1178980657" sldId="304"/>
            <ac:picMk id="12" creationId="{0D334D4F-DB83-37B7-98FD-1C748A6D11B4}"/>
          </ac:picMkLst>
        </pc:picChg>
        <pc:picChg chg="del mod">
          <ac:chgData name="徐　弈" userId="19f45bdb-496c-4d39-8a4d-13fb76ed8a8a" providerId="ADAL" clId="{F92996CF-6CDF-4B43-A0DF-769BBCF52200}" dt="2023-12-15T04:01:12.818" v="237" actId="478"/>
          <ac:picMkLst>
            <pc:docMk/>
            <pc:sldMk cId="1178980657" sldId="304"/>
            <ac:picMk id="14" creationId="{45B2542C-83E0-F111-71B2-F12699F6B23F}"/>
          </ac:picMkLst>
        </pc:picChg>
        <pc:picChg chg="add del mod">
          <ac:chgData name="徐　弈" userId="19f45bdb-496c-4d39-8a4d-13fb76ed8a8a" providerId="ADAL" clId="{F92996CF-6CDF-4B43-A0DF-769BBCF52200}" dt="2023-12-15T04:07:06.597" v="268" actId="478"/>
          <ac:picMkLst>
            <pc:docMk/>
            <pc:sldMk cId="1178980657" sldId="304"/>
            <ac:picMk id="22" creationId="{DF335D5D-3491-86F6-10AE-BC3A755F46D3}"/>
          </ac:picMkLst>
        </pc:picChg>
        <pc:picChg chg="add mod">
          <ac:chgData name="徐　弈" userId="19f45bdb-496c-4d39-8a4d-13fb76ed8a8a" providerId="ADAL" clId="{F92996CF-6CDF-4B43-A0DF-769BBCF52200}" dt="2023-12-15T04:11:04.998" v="621" actId="14100"/>
          <ac:picMkLst>
            <pc:docMk/>
            <pc:sldMk cId="1178980657" sldId="304"/>
            <ac:picMk id="24" creationId="{880278F5-CD19-3ED6-4D29-DA7BCBFCAE2B}"/>
          </ac:picMkLst>
        </pc:picChg>
        <pc:picChg chg="add mod">
          <ac:chgData name="徐　弈" userId="19f45bdb-496c-4d39-8a4d-13fb76ed8a8a" providerId="ADAL" clId="{F92996CF-6CDF-4B43-A0DF-769BBCF52200}" dt="2023-12-15T04:15:10.350" v="677" actId="1076"/>
          <ac:picMkLst>
            <pc:docMk/>
            <pc:sldMk cId="1178980657" sldId="304"/>
            <ac:picMk id="28" creationId="{18C60C55-A25C-10A2-9484-9EAB7DB51015}"/>
          </ac:picMkLst>
        </pc:picChg>
        <pc:cxnChg chg="del mod">
          <ac:chgData name="徐　弈" userId="19f45bdb-496c-4d39-8a4d-13fb76ed8a8a" providerId="ADAL" clId="{F92996CF-6CDF-4B43-A0DF-769BBCF52200}" dt="2023-12-15T04:01:45.626" v="249" actId="478"/>
          <ac:cxnSpMkLst>
            <pc:docMk/>
            <pc:sldMk cId="1178980657" sldId="304"/>
            <ac:cxnSpMk id="3" creationId="{AB076D5A-BBB2-2873-1939-5D0CBD815F39}"/>
          </ac:cxnSpMkLst>
        </pc:cxnChg>
        <pc:cxnChg chg="mod">
          <ac:chgData name="徐　弈" userId="19f45bdb-496c-4d39-8a4d-13fb76ed8a8a" providerId="ADAL" clId="{F92996CF-6CDF-4B43-A0DF-769BBCF52200}" dt="2023-12-15T04:07:26.432" v="276" actId="14100"/>
          <ac:cxnSpMkLst>
            <pc:docMk/>
            <pc:sldMk cId="1178980657" sldId="304"/>
            <ac:cxnSpMk id="7" creationId="{4034D8E2-B82E-5F37-5EB9-59632E7D5527}"/>
          </ac:cxnSpMkLst>
        </pc:cxnChg>
        <pc:cxnChg chg="mod">
          <ac:chgData name="徐　弈" userId="19f45bdb-496c-4d39-8a4d-13fb76ed8a8a" providerId="ADAL" clId="{F92996CF-6CDF-4B43-A0DF-769BBCF52200}" dt="2023-12-15T04:15:07.546" v="675" actId="1076"/>
          <ac:cxnSpMkLst>
            <pc:docMk/>
            <pc:sldMk cId="1178980657" sldId="304"/>
            <ac:cxnSpMk id="8" creationId="{D5CDE1F5-EE24-0663-F3DD-F9052FBF1FDC}"/>
          </ac:cxnSpMkLst>
        </pc:cxnChg>
      </pc:sldChg>
      <pc:sldChg chg="addSp delSp modSp mod modAnim">
        <pc:chgData name="徐　弈" userId="19f45bdb-496c-4d39-8a4d-13fb76ed8a8a" providerId="ADAL" clId="{F92996CF-6CDF-4B43-A0DF-769BBCF52200}" dt="2023-12-15T05:54:04.326" v="1136"/>
        <pc:sldMkLst>
          <pc:docMk/>
          <pc:sldMk cId="1442866762" sldId="305"/>
        </pc:sldMkLst>
        <pc:spChg chg="add del mod">
          <ac:chgData name="徐　弈" userId="19f45bdb-496c-4d39-8a4d-13fb76ed8a8a" providerId="ADAL" clId="{F92996CF-6CDF-4B43-A0DF-769BBCF52200}" dt="2023-12-15T04:09:35.264" v="437"/>
          <ac:spMkLst>
            <pc:docMk/>
            <pc:sldMk cId="1442866762" sldId="305"/>
            <ac:spMk id="3" creationId="{DE8118D1-E560-8D25-BF14-17D4D797943C}"/>
          </ac:spMkLst>
        </pc:spChg>
        <pc:spChg chg="add mod">
          <ac:chgData name="徐　弈" userId="19f45bdb-496c-4d39-8a4d-13fb76ed8a8a" providerId="ADAL" clId="{F92996CF-6CDF-4B43-A0DF-769BBCF52200}" dt="2023-12-15T05:54:04.326" v="1136"/>
          <ac:spMkLst>
            <pc:docMk/>
            <pc:sldMk cId="1442866762" sldId="305"/>
            <ac:spMk id="4" creationId="{A809909B-5F98-118A-DCA7-4859501C9E18}"/>
          </ac:spMkLst>
        </pc:spChg>
        <pc:spChg chg="add mod">
          <ac:chgData name="徐　弈" userId="19f45bdb-496c-4d39-8a4d-13fb76ed8a8a" providerId="ADAL" clId="{F92996CF-6CDF-4B43-A0DF-769BBCF52200}" dt="2023-12-15T05:54:04.326" v="1136"/>
          <ac:spMkLst>
            <pc:docMk/>
            <pc:sldMk cId="1442866762" sldId="305"/>
            <ac:spMk id="5" creationId="{3F38A4DE-1363-AAB6-D4FE-9C6CEC3D1796}"/>
          </ac:spMkLst>
        </pc:spChg>
        <pc:spChg chg="del">
          <ac:chgData name="徐　弈" userId="19f45bdb-496c-4d39-8a4d-13fb76ed8a8a" providerId="ADAL" clId="{F92996CF-6CDF-4B43-A0DF-769BBCF52200}" dt="2023-12-15T05:53:55.200" v="1135" actId="478"/>
          <ac:spMkLst>
            <pc:docMk/>
            <pc:sldMk cId="1442866762" sldId="305"/>
            <ac:spMk id="15" creationId="{59CDF5AD-906C-F58B-D43C-E9887E32C0F1}"/>
          </ac:spMkLst>
        </pc:spChg>
        <pc:picChg chg="mod">
          <ac:chgData name="徐　弈" userId="19f45bdb-496c-4d39-8a4d-13fb76ed8a8a" providerId="ADAL" clId="{F92996CF-6CDF-4B43-A0DF-769BBCF52200}" dt="2023-12-15T04:21:13.695" v="720" actId="14100"/>
          <ac:picMkLst>
            <pc:docMk/>
            <pc:sldMk cId="1442866762" sldId="305"/>
            <ac:picMk id="6" creationId="{2EEBE0CC-A192-1913-D3A7-91DD1BB1CCCC}"/>
          </ac:picMkLst>
        </pc:picChg>
      </pc:sldChg>
      <pc:sldChg chg="addSp delSp modSp mod ord delAnim modAnim">
        <pc:chgData name="徐　弈" userId="19f45bdb-496c-4d39-8a4d-13fb76ed8a8a" providerId="ADAL" clId="{F92996CF-6CDF-4B43-A0DF-769BBCF52200}" dt="2023-12-15T05:19:55.553" v="948" actId="122"/>
        <pc:sldMkLst>
          <pc:docMk/>
          <pc:sldMk cId="923197074" sldId="306"/>
        </pc:sldMkLst>
        <pc:spChg chg="mod">
          <ac:chgData name="徐　弈" userId="19f45bdb-496c-4d39-8a4d-13fb76ed8a8a" providerId="ADAL" clId="{F92996CF-6CDF-4B43-A0DF-769BBCF52200}" dt="2023-12-14T06:33:58.625" v="69" actId="20577"/>
          <ac:spMkLst>
            <pc:docMk/>
            <pc:sldMk cId="923197074" sldId="306"/>
            <ac:spMk id="2" creationId="{99EEB94F-0703-E0C4-A3E1-63BBD17AE187}"/>
          </ac:spMkLst>
        </pc:spChg>
        <pc:spChg chg="mod">
          <ac:chgData name="徐　弈" userId="19f45bdb-496c-4d39-8a4d-13fb76ed8a8a" providerId="ADAL" clId="{F92996CF-6CDF-4B43-A0DF-769BBCF52200}" dt="2023-12-15T05:19:55.553" v="948" actId="122"/>
          <ac:spMkLst>
            <pc:docMk/>
            <pc:sldMk cId="923197074" sldId="306"/>
            <ac:spMk id="3" creationId="{8AF326CB-AE06-1E68-7227-AE13D1C7B9E8}"/>
          </ac:spMkLst>
        </pc:spChg>
        <pc:spChg chg="add del mod">
          <ac:chgData name="徐　弈" userId="19f45bdb-496c-4d39-8a4d-13fb76ed8a8a" providerId="ADAL" clId="{F92996CF-6CDF-4B43-A0DF-769BBCF52200}" dt="2023-12-15T04:09:35.264" v="437"/>
          <ac:spMkLst>
            <pc:docMk/>
            <pc:sldMk cId="923197074" sldId="306"/>
            <ac:spMk id="4" creationId="{BEF87B99-95E1-5252-A670-4EE94C16FA3E}"/>
          </ac:spMkLst>
        </pc:spChg>
        <pc:picChg chg="add mod">
          <ac:chgData name="徐　弈" userId="19f45bdb-496c-4d39-8a4d-13fb76ed8a8a" providerId="ADAL" clId="{F92996CF-6CDF-4B43-A0DF-769BBCF52200}" dt="2023-12-15T05:18:53.598" v="903" actId="1076"/>
          <ac:picMkLst>
            <pc:docMk/>
            <pc:sldMk cId="923197074" sldId="306"/>
            <ac:picMk id="5" creationId="{DBC3EE37-AE20-64E2-CF88-23E78C930EAC}"/>
          </ac:picMkLst>
        </pc:picChg>
        <pc:picChg chg="add del mod">
          <ac:chgData name="徐　弈" userId="19f45bdb-496c-4d39-8a4d-13fb76ed8a8a" providerId="ADAL" clId="{F92996CF-6CDF-4B43-A0DF-769BBCF52200}" dt="2023-12-14T06:39:34.860" v="81" actId="478"/>
          <ac:picMkLst>
            <pc:docMk/>
            <pc:sldMk cId="923197074" sldId="306"/>
            <ac:picMk id="6" creationId="{1CD4DCFF-FD85-B7C9-4DFB-EBA7AD8D9B36}"/>
          </ac:picMkLst>
        </pc:picChg>
        <pc:picChg chg="add del mod">
          <ac:chgData name="徐　弈" userId="19f45bdb-496c-4d39-8a4d-13fb76ed8a8a" providerId="ADAL" clId="{F92996CF-6CDF-4B43-A0DF-769BBCF52200}" dt="2023-12-15T04:39:59.965" v="863" actId="478"/>
          <ac:picMkLst>
            <pc:docMk/>
            <pc:sldMk cId="923197074" sldId="306"/>
            <ac:picMk id="8" creationId="{091115CC-4CBE-EEFB-4144-55A7D0E87CE2}"/>
          </ac:picMkLst>
        </pc:picChg>
      </pc:sldChg>
      <pc:sldChg chg="addSp delSp modSp add mod modAnim">
        <pc:chgData name="徐　弈" userId="19f45bdb-496c-4d39-8a4d-13fb76ed8a8a" providerId="ADAL" clId="{F92996CF-6CDF-4B43-A0DF-769BBCF52200}" dt="2023-12-15T16:18:34.243" v="1178" actId="20577"/>
        <pc:sldMkLst>
          <pc:docMk/>
          <pc:sldMk cId="3186462600" sldId="307"/>
        </pc:sldMkLst>
        <pc:spChg chg="del">
          <ac:chgData name="徐　弈" userId="19f45bdb-496c-4d39-8a4d-13fb76ed8a8a" providerId="ADAL" clId="{F92996CF-6CDF-4B43-A0DF-769BBCF52200}" dt="2023-12-15T04:36:31.965" v="850" actId="478"/>
          <ac:spMkLst>
            <pc:docMk/>
            <pc:sldMk cId="3186462600" sldId="307"/>
            <ac:spMk id="3" creationId="{8AF326CB-AE06-1E68-7227-AE13D1C7B9E8}"/>
          </ac:spMkLst>
        </pc:spChg>
        <pc:spChg chg="del">
          <ac:chgData name="徐　弈" userId="19f45bdb-496c-4d39-8a4d-13fb76ed8a8a" providerId="ADAL" clId="{F92996CF-6CDF-4B43-A0DF-769BBCF52200}" dt="2023-12-15T04:09:35.264" v="437"/>
          <ac:spMkLst>
            <pc:docMk/>
            <pc:sldMk cId="3186462600" sldId="307"/>
            <ac:spMk id="4" creationId="{BEF87B99-95E1-5252-A670-4EE94C16FA3E}"/>
          </ac:spMkLst>
        </pc:spChg>
        <pc:spChg chg="add mod">
          <ac:chgData name="徐　弈" userId="19f45bdb-496c-4d39-8a4d-13fb76ed8a8a" providerId="ADAL" clId="{F92996CF-6CDF-4B43-A0DF-769BBCF52200}" dt="2023-12-15T16:17:22.620" v="1165" actId="1076"/>
          <ac:spMkLst>
            <pc:docMk/>
            <pc:sldMk cId="3186462600" sldId="307"/>
            <ac:spMk id="7" creationId="{59D5207C-25CB-AF46-5A8C-C613A51AA13F}"/>
          </ac:spMkLst>
        </pc:spChg>
        <pc:spChg chg="add del mod">
          <ac:chgData name="徐　弈" userId="19f45bdb-496c-4d39-8a4d-13fb76ed8a8a" providerId="ADAL" clId="{F92996CF-6CDF-4B43-A0DF-769BBCF52200}" dt="2023-12-15T04:36:35.088" v="852" actId="478"/>
          <ac:spMkLst>
            <pc:docMk/>
            <pc:sldMk cId="3186462600" sldId="307"/>
            <ac:spMk id="8" creationId="{4A82A1FC-89B5-44B2-AAE2-30A02DB49298}"/>
          </ac:spMkLst>
        </pc:spChg>
        <pc:spChg chg="add mod">
          <ac:chgData name="徐　弈" userId="19f45bdb-496c-4d39-8a4d-13fb76ed8a8a" providerId="ADAL" clId="{F92996CF-6CDF-4B43-A0DF-769BBCF52200}" dt="2023-12-15T16:18:34.243" v="1178" actId="20577"/>
          <ac:spMkLst>
            <pc:docMk/>
            <pc:sldMk cId="3186462600" sldId="307"/>
            <ac:spMk id="9" creationId="{E1A2890C-C154-7B36-A100-AE145D77BFBB}"/>
          </ac:spMkLst>
        </pc:spChg>
        <pc:spChg chg="add mod">
          <ac:chgData name="徐　弈" userId="19f45bdb-496c-4d39-8a4d-13fb76ed8a8a" providerId="ADAL" clId="{F92996CF-6CDF-4B43-A0DF-769BBCF52200}" dt="2023-12-15T05:19:59.636" v="949" actId="122"/>
          <ac:spMkLst>
            <pc:docMk/>
            <pc:sldMk cId="3186462600" sldId="307"/>
            <ac:spMk id="10" creationId="{FA59B91C-A4C2-33E3-BA98-EAD14C4A0D69}"/>
          </ac:spMkLst>
        </pc:spChg>
        <pc:picChg chg="add del mod">
          <ac:chgData name="徐　弈" userId="19f45bdb-496c-4d39-8a4d-13fb76ed8a8a" providerId="ADAL" clId="{F92996CF-6CDF-4B43-A0DF-769BBCF52200}" dt="2023-12-15T04:39:41.485" v="858" actId="478"/>
          <ac:picMkLst>
            <pc:docMk/>
            <pc:sldMk cId="3186462600" sldId="307"/>
            <ac:picMk id="6" creationId="{16EEA4EB-1835-D113-23D8-347433AA220D}"/>
          </ac:picMkLst>
        </pc:picChg>
        <pc:picChg chg="del">
          <ac:chgData name="徐　弈" userId="19f45bdb-496c-4d39-8a4d-13fb76ed8a8a" providerId="ADAL" clId="{F92996CF-6CDF-4B43-A0DF-769BBCF52200}" dt="2023-12-14T06:48:05.974" v="86" actId="478"/>
          <ac:picMkLst>
            <pc:docMk/>
            <pc:sldMk cId="3186462600" sldId="307"/>
            <ac:picMk id="8" creationId="{091115CC-4CBE-EEFB-4144-55A7D0E87CE2}"/>
          </ac:picMkLst>
        </pc:picChg>
        <pc:picChg chg="add del mod">
          <ac:chgData name="徐　弈" userId="19f45bdb-496c-4d39-8a4d-13fb76ed8a8a" providerId="ADAL" clId="{F92996CF-6CDF-4B43-A0DF-769BBCF52200}" dt="2023-12-15T04:40:08.315" v="865" actId="478"/>
          <ac:picMkLst>
            <pc:docMk/>
            <pc:sldMk cId="3186462600" sldId="307"/>
            <ac:picMk id="12" creationId="{764C8188-AC8C-70E9-A364-BDA1512C0964}"/>
          </ac:picMkLst>
        </pc:picChg>
        <pc:picChg chg="add mod">
          <ac:chgData name="徐　弈" userId="19f45bdb-496c-4d39-8a4d-13fb76ed8a8a" providerId="ADAL" clId="{F92996CF-6CDF-4B43-A0DF-769BBCF52200}" dt="2023-12-15T05:19:20.889" v="911" actId="1038"/>
          <ac:picMkLst>
            <pc:docMk/>
            <pc:sldMk cId="3186462600" sldId="307"/>
            <ac:picMk id="14" creationId="{8CB2E0DE-31DE-22C1-D6F8-B07F2A6ED482}"/>
          </ac:picMkLst>
        </pc:picChg>
        <pc:picChg chg="add mod">
          <ac:chgData name="徐　弈" userId="19f45bdb-496c-4d39-8a4d-13fb76ed8a8a" providerId="ADAL" clId="{F92996CF-6CDF-4B43-A0DF-769BBCF52200}" dt="2023-12-15T05:19:33.620" v="947" actId="1076"/>
          <ac:picMkLst>
            <pc:docMk/>
            <pc:sldMk cId="3186462600" sldId="307"/>
            <ac:picMk id="16" creationId="{BD63FF37-52AE-DBDD-F0E4-14060189E290}"/>
          </ac:picMkLst>
        </pc:picChg>
        <pc:cxnChg chg="add mod">
          <ac:chgData name="徐　弈" userId="19f45bdb-496c-4d39-8a4d-13fb76ed8a8a" providerId="ADAL" clId="{F92996CF-6CDF-4B43-A0DF-769BBCF52200}" dt="2023-12-15T16:18:00.841" v="1167" actId="14100"/>
          <ac:cxnSpMkLst>
            <pc:docMk/>
            <pc:sldMk cId="3186462600" sldId="307"/>
            <ac:cxnSpMk id="18" creationId="{9E1D98B2-5B83-A64C-00AA-559316BF8FC8}"/>
          </ac:cxnSpMkLst>
        </pc:cxnChg>
        <pc:cxnChg chg="add mod">
          <ac:chgData name="徐　弈" userId="19f45bdb-496c-4d39-8a4d-13fb76ed8a8a" providerId="ADAL" clId="{F92996CF-6CDF-4B43-A0DF-769BBCF52200}" dt="2023-12-15T16:18:04.607" v="1168" actId="14100"/>
          <ac:cxnSpMkLst>
            <pc:docMk/>
            <pc:sldMk cId="3186462600" sldId="307"/>
            <ac:cxnSpMk id="21" creationId="{545A28F6-460D-2CDA-5403-434BAABE0A1A}"/>
          </ac:cxnSpMkLst>
        </pc:cxnChg>
      </pc:sldChg>
      <pc:sldChg chg="addSp delSp modSp new mod modShow">
        <pc:chgData name="徐　弈" userId="19f45bdb-496c-4d39-8a4d-13fb76ed8a8a" providerId="ADAL" clId="{F92996CF-6CDF-4B43-A0DF-769BBCF52200}" dt="2023-12-15T04:09:35.264" v="437"/>
        <pc:sldMkLst>
          <pc:docMk/>
          <pc:sldMk cId="2234373263" sldId="308"/>
        </pc:sldMkLst>
        <pc:spChg chg="del">
          <ac:chgData name="徐　弈" userId="19f45bdb-496c-4d39-8a4d-13fb76ed8a8a" providerId="ADAL" clId="{F92996CF-6CDF-4B43-A0DF-769BBCF52200}" dt="2023-12-14T22:39:38.984" v="232" actId="478"/>
          <ac:spMkLst>
            <pc:docMk/>
            <pc:sldMk cId="2234373263" sldId="308"/>
            <ac:spMk id="2" creationId="{04E40D9E-A98F-B32C-81E4-946857AA7273}"/>
          </ac:spMkLst>
        </pc:spChg>
        <pc:spChg chg="del">
          <ac:chgData name="徐　弈" userId="19f45bdb-496c-4d39-8a4d-13fb76ed8a8a" providerId="ADAL" clId="{F92996CF-6CDF-4B43-A0DF-769BBCF52200}" dt="2023-12-14T22:39:29.576" v="228"/>
          <ac:spMkLst>
            <pc:docMk/>
            <pc:sldMk cId="2234373263" sldId="308"/>
            <ac:spMk id="3" creationId="{8147E642-CFE1-6FB3-C15F-B3CE954299CE}"/>
          </ac:spMkLst>
        </pc:spChg>
        <pc:spChg chg="del">
          <ac:chgData name="徐　弈" userId="19f45bdb-496c-4d39-8a4d-13fb76ed8a8a" providerId="ADAL" clId="{F92996CF-6CDF-4B43-A0DF-769BBCF52200}" dt="2023-12-15T04:09:35.264" v="437"/>
          <ac:spMkLst>
            <pc:docMk/>
            <pc:sldMk cId="2234373263" sldId="308"/>
            <ac:spMk id="4" creationId="{7415A0AE-2A72-396B-3184-514B194AC1FF}"/>
          </ac:spMkLst>
        </pc:spChg>
        <pc:picChg chg="add mod">
          <ac:chgData name="徐　弈" userId="19f45bdb-496c-4d39-8a4d-13fb76ed8a8a" providerId="ADAL" clId="{F92996CF-6CDF-4B43-A0DF-769BBCF52200}" dt="2023-12-14T22:39:44.797" v="235" actId="14100"/>
          <ac:picMkLst>
            <pc:docMk/>
            <pc:sldMk cId="2234373263" sldId="308"/>
            <ac:picMk id="6" creationId="{6B91F7A5-9607-1066-58D7-E3D46AB7B5B6}"/>
          </ac:picMkLst>
        </pc:picChg>
      </pc:sldChg>
      <pc:sldChg chg="addSp delSp modSp new mod modShow">
        <pc:chgData name="徐　弈" userId="19f45bdb-496c-4d39-8a4d-13fb76ed8a8a" providerId="ADAL" clId="{F92996CF-6CDF-4B43-A0DF-769BBCF52200}" dt="2023-12-15T05:18:19.633" v="902" actId="729"/>
        <pc:sldMkLst>
          <pc:docMk/>
          <pc:sldMk cId="383717867" sldId="309"/>
        </pc:sldMkLst>
        <pc:spChg chg="mod">
          <ac:chgData name="徐　弈" userId="19f45bdb-496c-4d39-8a4d-13fb76ed8a8a" providerId="ADAL" clId="{F92996CF-6CDF-4B43-A0DF-769BBCF52200}" dt="2023-12-15T05:17:14.330" v="900"/>
          <ac:spMkLst>
            <pc:docMk/>
            <pc:sldMk cId="383717867" sldId="309"/>
            <ac:spMk id="2" creationId="{B87D5C87-A508-5B98-E069-32F7FEA1E429}"/>
          </ac:spMkLst>
        </pc:spChg>
        <pc:spChg chg="del">
          <ac:chgData name="徐　弈" userId="19f45bdb-496c-4d39-8a4d-13fb76ed8a8a" providerId="ADAL" clId="{F92996CF-6CDF-4B43-A0DF-769BBCF52200}" dt="2023-12-15T05:18:08.714" v="901"/>
          <ac:spMkLst>
            <pc:docMk/>
            <pc:sldMk cId="383717867" sldId="309"/>
            <ac:spMk id="3" creationId="{7364E959-6B32-29D0-F5B6-F44954C3675D}"/>
          </ac:spMkLst>
        </pc:spChg>
        <pc:picChg chg="add mod">
          <ac:chgData name="徐　弈" userId="19f45bdb-496c-4d39-8a4d-13fb76ed8a8a" providerId="ADAL" clId="{F92996CF-6CDF-4B43-A0DF-769BBCF52200}" dt="2023-12-15T05:18:08.714" v="901"/>
          <ac:picMkLst>
            <pc:docMk/>
            <pc:sldMk cId="383717867" sldId="309"/>
            <ac:picMk id="5" creationId="{7542BB51-F1E1-FD61-8689-FD0EFF4CCB11}"/>
          </ac:picMkLst>
        </pc:picChg>
      </pc:sldChg>
      <pc:sldChg chg="addSp delSp modSp new mod">
        <pc:chgData name="徐　弈" userId="19f45bdb-496c-4d39-8a4d-13fb76ed8a8a" providerId="ADAL" clId="{F92996CF-6CDF-4B43-A0DF-769BBCF52200}" dt="2023-12-15T05:48:32.711" v="1069" actId="1076"/>
        <pc:sldMkLst>
          <pc:docMk/>
          <pc:sldMk cId="4019957404" sldId="310"/>
        </pc:sldMkLst>
        <pc:spChg chg="mod">
          <ac:chgData name="徐　弈" userId="19f45bdb-496c-4d39-8a4d-13fb76ed8a8a" providerId="ADAL" clId="{F92996CF-6CDF-4B43-A0DF-769BBCF52200}" dt="2023-12-15T05:20:12.364" v="951"/>
          <ac:spMkLst>
            <pc:docMk/>
            <pc:sldMk cId="4019957404" sldId="310"/>
            <ac:spMk id="2" creationId="{9391ED5C-BEF6-A40D-EB98-31FE180EE569}"/>
          </ac:spMkLst>
        </pc:spChg>
        <pc:spChg chg="del">
          <ac:chgData name="徐　弈" userId="19f45bdb-496c-4d39-8a4d-13fb76ed8a8a" providerId="ADAL" clId="{F92996CF-6CDF-4B43-A0DF-769BBCF52200}" dt="2023-12-15T05:20:19" v="952" actId="478"/>
          <ac:spMkLst>
            <pc:docMk/>
            <pc:sldMk cId="4019957404" sldId="310"/>
            <ac:spMk id="3" creationId="{1376E444-F8CA-6D9D-49E7-A9B38E411BDA}"/>
          </ac:spMkLst>
        </pc:spChg>
        <pc:spChg chg="add del mod">
          <ac:chgData name="徐　弈" userId="19f45bdb-496c-4d39-8a4d-13fb76ed8a8a" providerId="ADAL" clId="{F92996CF-6CDF-4B43-A0DF-769BBCF52200}" dt="2023-12-15T05:40:30.984" v="980" actId="1076"/>
          <ac:spMkLst>
            <pc:docMk/>
            <pc:sldMk cId="4019957404" sldId="310"/>
            <ac:spMk id="5" creationId="{BC4C5ACE-23DE-7228-CCDB-4654F6A55723}"/>
          </ac:spMkLst>
        </pc:spChg>
        <pc:spChg chg="add del mod">
          <ac:chgData name="徐　弈" userId="19f45bdb-496c-4d39-8a4d-13fb76ed8a8a" providerId="ADAL" clId="{F92996CF-6CDF-4B43-A0DF-769BBCF52200}" dt="2023-12-15T05:40:49.140" v="998" actId="478"/>
          <ac:spMkLst>
            <pc:docMk/>
            <pc:sldMk cId="4019957404" sldId="310"/>
            <ac:spMk id="12" creationId="{FDAE91C0-C485-4295-D229-54E49DC12E5B}"/>
          </ac:spMkLst>
        </pc:spChg>
        <pc:spChg chg="add mod">
          <ac:chgData name="徐　弈" userId="19f45bdb-496c-4d39-8a4d-13fb76ed8a8a" providerId="ADAL" clId="{F92996CF-6CDF-4B43-A0DF-769BBCF52200}" dt="2023-12-15T05:45:19.823" v="1019"/>
          <ac:spMkLst>
            <pc:docMk/>
            <pc:sldMk cId="4019957404" sldId="310"/>
            <ac:spMk id="13" creationId="{456B316E-873E-0070-3BF2-98C4AB6771DF}"/>
          </ac:spMkLst>
        </pc:spChg>
        <pc:spChg chg="add mod">
          <ac:chgData name="徐　弈" userId="19f45bdb-496c-4d39-8a4d-13fb76ed8a8a" providerId="ADAL" clId="{F92996CF-6CDF-4B43-A0DF-769BBCF52200}" dt="2023-12-15T05:45:19.823" v="1019"/>
          <ac:spMkLst>
            <pc:docMk/>
            <pc:sldMk cId="4019957404" sldId="310"/>
            <ac:spMk id="14" creationId="{39ED9220-99BD-4F67-8CCE-CC803E0E73E4}"/>
          </ac:spMkLst>
        </pc:spChg>
        <pc:spChg chg="add del mod">
          <ac:chgData name="徐　弈" userId="19f45bdb-496c-4d39-8a4d-13fb76ed8a8a" providerId="ADAL" clId="{F92996CF-6CDF-4B43-A0DF-769BBCF52200}" dt="2023-12-15T05:45:48.173" v="1028"/>
          <ac:spMkLst>
            <pc:docMk/>
            <pc:sldMk cId="4019957404" sldId="310"/>
            <ac:spMk id="16" creationId="{34C61905-32A3-2E22-1F78-80C330E6C9C4}"/>
          </ac:spMkLst>
        </pc:spChg>
        <pc:spChg chg="add del mod">
          <ac:chgData name="徐　弈" userId="19f45bdb-496c-4d39-8a4d-13fb76ed8a8a" providerId="ADAL" clId="{F92996CF-6CDF-4B43-A0DF-769BBCF52200}" dt="2023-12-15T05:45:48.173" v="1028"/>
          <ac:spMkLst>
            <pc:docMk/>
            <pc:sldMk cId="4019957404" sldId="310"/>
            <ac:spMk id="17" creationId="{8497785B-7DBF-83B2-40F5-E4D593C7C602}"/>
          </ac:spMkLst>
        </pc:spChg>
        <pc:spChg chg="mod">
          <ac:chgData name="徐　弈" userId="19f45bdb-496c-4d39-8a4d-13fb76ed8a8a" providerId="ADAL" clId="{F92996CF-6CDF-4B43-A0DF-769BBCF52200}" dt="2023-12-15T05:45:49.848" v="1029"/>
          <ac:spMkLst>
            <pc:docMk/>
            <pc:sldMk cId="4019957404" sldId="310"/>
            <ac:spMk id="19" creationId="{382FBB43-12B3-6829-A125-3C1F91495AA8}"/>
          </ac:spMkLst>
        </pc:spChg>
        <pc:spChg chg="mod">
          <ac:chgData name="徐　弈" userId="19f45bdb-496c-4d39-8a4d-13fb76ed8a8a" providerId="ADAL" clId="{F92996CF-6CDF-4B43-A0DF-769BBCF52200}" dt="2023-12-15T05:45:49.848" v="1029"/>
          <ac:spMkLst>
            <pc:docMk/>
            <pc:sldMk cId="4019957404" sldId="310"/>
            <ac:spMk id="20" creationId="{F3578BEC-E7A4-AF71-E3BB-BC7910A4B3C9}"/>
          </ac:spMkLst>
        </pc:spChg>
        <pc:spChg chg="del mod topLvl">
          <ac:chgData name="徐　弈" userId="19f45bdb-496c-4d39-8a4d-13fb76ed8a8a" providerId="ADAL" clId="{F92996CF-6CDF-4B43-A0DF-769BBCF52200}" dt="2023-12-15T05:47:09.152" v="1036" actId="478"/>
          <ac:spMkLst>
            <pc:docMk/>
            <pc:sldMk cId="4019957404" sldId="310"/>
            <ac:spMk id="22" creationId="{E0530B08-AA51-7D72-D9CD-D2F9044985A5}"/>
          </ac:spMkLst>
        </pc:spChg>
        <pc:spChg chg="del mod topLvl">
          <ac:chgData name="徐　弈" userId="19f45bdb-496c-4d39-8a4d-13fb76ed8a8a" providerId="ADAL" clId="{F92996CF-6CDF-4B43-A0DF-769BBCF52200}" dt="2023-12-15T05:47:10.984" v="1037" actId="478"/>
          <ac:spMkLst>
            <pc:docMk/>
            <pc:sldMk cId="4019957404" sldId="310"/>
            <ac:spMk id="23" creationId="{24C0FB80-C955-FEC5-2900-4E59F3AC5A98}"/>
          </ac:spMkLst>
        </pc:spChg>
        <pc:spChg chg="add mod">
          <ac:chgData name="徐　弈" userId="19f45bdb-496c-4d39-8a4d-13fb76ed8a8a" providerId="ADAL" clId="{F92996CF-6CDF-4B43-A0DF-769BBCF52200}" dt="2023-12-15T05:48:03.797" v="1055" actId="1076"/>
          <ac:spMkLst>
            <pc:docMk/>
            <pc:sldMk cId="4019957404" sldId="310"/>
            <ac:spMk id="27" creationId="{8257190A-876C-0B52-91CC-FD4CAFF4C743}"/>
          </ac:spMkLst>
        </pc:spChg>
        <pc:spChg chg="add mod">
          <ac:chgData name="徐　弈" userId="19f45bdb-496c-4d39-8a4d-13fb76ed8a8a" providerId="ADAL" clId="{F92996CF-6CDF-4B43-A0DF-769BBCF52200}" dt="2023-12-15T05:48:10.122" v="1065" actId="20577"/>
          <ac:spMkLst>
            <pc:docMk/>
            <pc:sldMk cId="4019957404" sldId="310"/>
            <ac:spMk id="28" creationId="{3CFEB208-A97A-7CEA-E23E-5F3AE0E7113F}"/>
          </ac:spMkLst>
        </pc:spChg>
        <pc:spChg chg="add mod">
          <ac:chgData name="徐　弈" userId="19f45bdb-496c-4d39-8a4d-13fb76ed8a8a" providerId="ADAL" clId="{F92996CF-6CDF-4B43-A0DF-769BBCF52200}" dt="2023-12-15T05:48:24.914" v="1067" actId="1076"/>
          <ac:spMkLst>
            <pc:docMk/>
            <pc:sldMk cId="4019957404" sldId="310"/>
            <ac:spMk id="29" creationId="{CC065379-A6A9-8A8F-EC6C-96B815A0B155}"/>
          </ac:spMkLst>
        </pc:spChg>
        <pc:spChg chg="add mod">
          <ac:chgData name="徐　弈" userId="19f45bdb-496c-4d39-8a4d-13fb76ed8a8a" providerId="ADAL" clId="{F92996CF-6CDF-4B43-A0DF-769BBCF52200}" dt="2023-12-15T05:48:32.711" v="1069" actId="1076"/>
          <ac:spMkLst>
            <pc:docMk/>
            <pc:sldMk cId="4019957404" sldId="310"/>
            <ac:spMk id="30" creationId="{07C84D50-DC15-7161-990A-253A507DC1C3}"/>
          </ac:spMkLst>
        </pc:spChg>
        <pc:grpChg chg="add mod">
          <ac:chgData name="徐　弈" userId="19f45bdb-496c-4d39-8a4d-13fb76ed8a8a" providerId="ADAL" clId="{F92996CF-6CDF-4B43-A0DF-769BBCF52200}" dt="2023-12-15T05:45:41.867" v="1026" actId="1076"/>
          <ac:grpSpMkLst>
            <pc:docMk/>
            <pc:sldMk cId="4019957404" sldId="310"/>
            <ac:grpSpMk id="15" creationId="{3DC4E050-AD1F-4F9D-0FA6-83CCDDF8AAF7}"/>
          </ac:grpSpMkLst>
        </pc:grpChg>
        <pc:grpChg chg="add mod">
          <ac:chgData name="徐　弈" userId="19f45bdb-496c-4d39-8a4d-13fb76ed8a8a" providerId="ADAL" clId="{F92996CF-6CDF-4B43-A0DF-769BBCF52200}" dt="2023-12-15T05:45:54.489" v="1030" actId="1076"/>
          <ac:grpSpMkLst>
            <pc:docMk/>
            <pc:sldMk cId="4019957404" sldId="310"/>
            <ac:grpSpMk id="18" creationId="{BE988588-D8BF-CE2E-2795-D8922DAB2B38}"/>
          </ac:grpSpMkLst>
        </pc:grpChg>
        <pc:grpChg chg="add del mod">
          <ac:chgData name="徐　弈" userId="19f45bdb-496c-4d39-8a4d-13fb76ed8a8a" providerId="ADAL" clId="{F92996CF-6CDF-4B43-A0DF-769BBCF52200}" dt="2023-12-15T05:47:09.152" v="1036" actId="478"/>
          <ac:grpSpMkLst>
            <pc:docMk/>
            <pc:sldMk cId="4019957404" sldId="310"/>
            <ac:grpSpMk id="21" creationId="{9C52885A-633D-46B2-4EC5-E317401CD2A0}"/>
          </ac:grpSpMkLst>
        </pc:grpChg>
        <pc:picChg chg="add mod">
          <ac:chgData name="徐　弈" userId="19f45bdb-496c-4d39-8a4d-13fb76ed8a8a" providerId="ADAL" clId="{F92996CF-6CDF-4B43-A0DF-769BBCF52200}" dt="2023-12-15T05:32:40.262" v="970" actId="1076"/>
          <ac:picMkLst>
            <pc:docMk/>
            <pc:sldMk cId="4019957404" sldId="310"/>
            <ac:picMk id="7" creationId="{F9ECBBD6-1665-9C86-1612-48A4DEF0AEC3}"/>
          </ac:picMkLst>
        </pc:picChg>
        <pc:picChg chg="add mod">
          <ac:chgData name="徐　弈" userId="19f45bdb-496c-4d39-8a4d-13fb76ed8a8a" providerId="ADAL" clId="{F92996CF-6CDF-4B43-A0DF-769BBCF52200}" dt="2023-12-15T05:40:10.152" v="975" actId="1076"/>
          <ac:picMkLst>
            <pc:docMk/>
            <pc:sldMk cId="4019957404" sldId="310"/>
            <ac:picMk id="9" creationId="{D5520CD2-B84A-AC3B-F053-32799EB3A27F}"/>
          </ac:picMkLst>
        </pc:picChg>
        <pc:picChg chg="add mod">
          <ac:chgData name="徐　弈" userId="19f45bdb-496c-4d39-8a4d-13fb76ed8a8a" providerId="ADAL" clId="{F92996CF-6CDF-4B43-A0DF-769BBCF52200}" dt="2023-12-15T05:40:19.813" v="977" actId="1076"/>
          <ac:picMkLst>
            <pc:docMk/>
            <pc:sldMk cId="4019957404" sldId="310"/>
            <ac:picMk id="10" creationId="{DDA9BBB5-7A14-84E2-8160-4EBE9A83CA05}"/>
          </ac:picMkLst>
        </pc:picChg>
        <pc:picChg chg="add mod">
          <ac:chgData name="徐　弈" userId="19f45bdb-496c-4d39-8a4d-13fb76ed8a8a" providerId="ADAL" clId="{F92996CF-6CDF-4B43-A0DF-769BBCF52200}" dt="2023-12-15T05:40:59.032" v="999" actId="1076"/>
          <ac:picMkLst>
            <pc:docMk/>
            <pc:sldMk cId="4019957404" sldId="310"/>
            <ac:picMk id="11" creationId="{D5C5B333-9FB7-1F37-5FCC-AB4D47E4DBAB}"/>
          </ac:picMkLst>
        </pc:picChg>
        <pc:picChg chg="add mod modCrop">
          <ac:chgData name="徐　弈" userId="19f45bdb-496c-4d39-8a4d-13fb76ed8a8a" providerId="ADAL" clId="{F92996CF-6CDF-4B43-A0DF-769BBCF52200}" dt="2023-12-15T05:47:31.826" v="1042" actId="1076"/>
          <ac:picMkLst>
            <pc:docMk/>
            <pc:sldMk cId="4019957404" sldId="310"/>
            <ac:picMk id="25" creationId="{9FDB4B13-AC57-51E8-5A76-D81CD782BFA8}"/>
          </ac:picMkLst>
        </pc:picChg>
        <pc:picChg chg="add mod">
          <ac:chgData name="徐　弈" userId="19f45bdb-496c-4d39-8a4d-13fb76ed8a8a" providerId="ADAL" clId="{F92996CF-6CDF-4B43-A0DF-769BBCF52200}" dt="2023-12-15T05:47:43.364" v="1044" actId="1076"/>
          <ac:picMkLst>
            <pc:docMk/>
            <pc:sldMk cId="4019957404" sldId="310"/>
            <ac:picMk id="26" creationId="{97E3C60B-AD0F-D245-519E-78BBBF54E606}"/>
          </ac:picMkLst>
        </pc:picChg>
      </pc:sldChg>
      <pc:sldMasterChg chg="modSldLayout">
        <pc:chgData name="徐　弈" userId="19f45bdb-496c-4d39-8a4d-13fb76ed8a8a" providerId="ADAL" clId="{F92996CF-6CDF-4B43-A0DF-769BBCF52200}" dt="2023-12-15T16:37:15.469" v="1330" actId="20577"/>
        <pc:sldMasterMkLst>
          <pc:docMk/>
          <pc:sldMasterMk cId="3427094199" sldId="2147483648"/>
        </pc:sldMasterMkLst>
        <pc:sldLayoutChg chg="addSp delSp modSp mod">
          <pc:chgData name="徐　弈" userId="19f45bdb-496c-4d39-8a4d-13fb76ed8a8a" providerId="ADAL" clId="{F92996CF-6CDF-4B43-A0DF-769BBCF52200}" dt="2023-12-15T16:37:15.469" v="1330" actId="20577"/>
          <pc:sldLayoutMkLst>
            <pc:docMk/>
            <pc:sldMasterMk cId="3427094199" sldId="2147483648"/>
            <pc:sldLayoutMk cId="4061148634" sldId="2147483650"/>
          </pc:sldLayoutMkLst>
          <pc:spChg chg="del mod">
            <ac:chgData name="徐　弈" userId="19f45bdb-496c-4d39-8a4d-13fb76ed8a8a" providerId="ADAL" clId="{F92996CF-6CDF-4B43-A0DF-769BBCF52200}" dt="2023-12-15T04:09:47.996" v="609" actId="478"/>
            <ac:spMkLst>
              <pc:docMk/>
              <pc:sldMasterMk cId="3427094199" sldId="2147483648"/>
              <pc:sldLayoutMk cId="4061148634" sldId="2147483650"/>
              <ac:spMk id="5" creationId="{549DB5E3-C913-509E-78D2-333817F69941}"/>
            </ac:spMkLst>
          </pc:spChg>
          <pc:spChg chg="add mod">
            <ac:chgData name="徐　弈" userId="19f45bdb-496c-4d39-8a4d-13fb76ed8a8a" providerId="ADAL" clId="{F92996CF-6CDF-4B43-A0DF-769BBCF52200}" dt="2023-12-15T16:37:15.469" v="1330" actId="20577"/>
            <ac:spMkLst>
              <pc:docMk/>
              <pc:sldMasterMk cId="3427094199" sldId="2147483648"/>
              <pc:sldLayoutMk cId="4061148634" sldId="2147483650"/>
              <ac:spMk id="7" creationId="{0E49A4E4-A9A2-D5E1-15FA-E5340FA56C95}"/>
            </ac:spMkLst>
          </pc:spChg>
          <pc:spChg chg="add mod">
            <ac:chgData name="徐　弈" userId="19f45bdb-496c-4d39-8a4d-13fb76ed8a8a" providerId="ADAL" clId="{F92996CF-6CDF-4B43-A0DF-769BBCF52200}" dt="2023-12-15T04:10:48.575" v="619" actId="167"/>
            <ac:spMkLst>
              <pc:docMk/>
              <pc:sldMasterMk cId="3427094199" sldId="2147483648"/>
              <pc:sldLayoutMk cId="4061148634" sldId="2147483650"/>
              <ac:spMk id="8" creationId="{9F8C6B76-EDB3-1535-95F2-E9F7B479E29E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C30C2-C216-2943-9CA9-B7DC004DB23F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0E603-1255-9C45-83CC-CB5F0409B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55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0E603-1255-9C45-83CC-CB5F0409B6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08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0E603-1255-9C45-83CC-CB5F0409B6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04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0E603-1255-9C45-83CC-CB5F0409B6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97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feedback:</a:t>
            </a:r>
          </a:p>
          <a:p>
            <a:r>
              <a:rPr lang="en-US" dirty="0"/>
              <a:t>motivation and goal is unclear</a:t>
            </a:r>
          </a:p>
          <a:p>
            <a:r>
              <a:rPr lang="en-US" dirty="0"/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0E603-1255-9C45-83CC-CB5F0409B6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81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things to improve</a:t>
            </a:r>
          </a:p>
          <a:p>
            <a:r>
              <a:rPr lang="en-US" dirty="0"/>
              <a:t>difficult to understand the figure</a:t>
            </a:r>
          </a:p>
          <a:p>
            <a:r>
              <a:rPr lang="en-US" dirty="0"/>
              <a:t>annotate the simulations (arrows)</a:t>
            </a:r>
          </a:p>
          <a:p>
            <a:r>
              <a:rPr lang="en-US" dirty="0"/>
              <a:t>show only (z~6) models and z~0 </a:t>
            </a:r>
            <a:r>
              <a:rPr lang="en-US"/>
              <a:t>for 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0E603-1255-9C45-83CC-CB5F0409B6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81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0E603-1255-9C45-83CC-CB5F0409B6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69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hard to see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0E603-1255-9C45-83CC-CB5F0409B6A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84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hard to see the outflow component (color?)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0E603-1255-9C45-83CC-CB5F0409B6A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56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2595D-1BED-9CCD-D16B-C98FBC107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C9D868-749D-8164-180B-2FC88B64E7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59B40-89C3-C737-E435-2C50B60FB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61FCD-A317-6E40-8A25-27E45DB03FBE}" type="datetime1">
              <a:rPr lang="en-US" smtClean="0"/>
              <a:t>12/14/23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4AB31-5990-FDEE-5C6B-0CF4B3AFA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Yi Xu (U.Tokyo) ELT-JWST 2023@UCLA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B6E1A-934C-1CD5-3BCD-23E5BB7EA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4773-B2F9-904B-B830-BD72DDFCF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96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ABA5B-858B-93C9-B6D8-3ED18EFA8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E81392-28FA-33A0-E76A-7614F359FC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EFDAD-F4B3-A297-4A42-22C0C0C1F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18CB5-F466-614D-AD5B-7DEFFD804769}" type="datetime1">
              <a:rPr lang="en-US" smtClean="0"/>
              <a:t>12/14/23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C31D3-B707-C9C9-F17C-5E20D23E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Yi Xu (U.Tokyo) ELT-JWST 2023@UCLA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8072D-7A66-8119-C559-A9B624CB5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4773-B2F9-904B-B830-BD72DDFCF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19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21F10E-CFD2-A50F-E71A-66BBB18672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8C571A-651E-B801-0BBE-BB318EBB31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B0732-4C8B-3D87-395D-9BDC32D82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C135-52F4-C643-8A1C-437732936745}" type="datetime1">
              <a:rPr lang="en-US" smtClean="0"/>
              <a:t>12/14/23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54BBE-1EF4-3D24-827E-5E062F5F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Yi Xu (U.Tokyo) ELT-JWST 2023@UCLA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2842F-D3B3-4F72-1E49-D799E4699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4773-B2F9-904B-B830-BD72DDFCF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41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F8C6B76-EDB3-1535-95F2-E9F7B479E29E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11456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/>
          <a:lstStyle>
            <a:defPPr>
              <a:defRPr lang="en-JP"/>
            </a:defPPr>
            <a:lvl1pPr marL="0" algn="ct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48B2C3-0CDF-FC6B-D307-51EDC5C22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516" y="123279"/>
            <a:ext cx="11931869" cy="10223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6AA0B-FF85-8353-B780-1D206AD2A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86C06-8DB9-3266-2495-BECF434D3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10B0-22D9-C74A-9183-E8068F08B467}" type="datetime1">
              <a:rPr lang="en-US" smtClean="0"/>
              <a:t>12/14/23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F0A89-CC05-C88D-E0DE-EFE3F4992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4773-B2F9-904B-B830-BD72DDFCF2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E49A4E4-A9A2-D5E1-15FA-E5340FA56C95}"/>
              </a:ext>
            </a:extLst>
          </p:cNvPr>
          <p:cNvSpPr txBox="1">
            <a:spLocks/>
          </p:cNvSpPr>
          <p:nvPr userDrawn="1"/>
        </p:nvSpPr>
        <p:spPr>
          <a:xfrm>
            <a:off x="-20308" y="6460771"/>
            <a:ext cx="12240000" cy="4079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/>
          <a:lstStyle>
            <a:defPPr>
              <a:defRPr lang="en-JP"/>
            </a:defPPr>
            <a:lvl1pPr marL="0" algn="ct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Yi Xu (University of Tokyo, ICRR)                                                                                   </a:t>
            </a:r>
            <a:r>
              <a:rPr lang="en-US" b="0" i="0" u="none" strike="noStrike" cap="all" dirty="0">
                <a:solidFill>
                  <a:schemeClr val="tx1"/>
                </a:solidFill>
                <a:effectLst/>
                <a:latin typeface="quatro"/>
              </a:rPr>
              <a:t>ELT SCIENCE IN LIGHT OF JWST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2023@UCLA</a:t>
            </a:r>
          </a:p>
        </p:txBody>
      </p:sp>
    </p:spTree>
    <p:extLst>
      <p:ext uri="{BB962C8B-B14F-4D97-AF65-F5344CB8AC3E}">
        <p14:creationId xmlns:p14="http://schemas.microsoft.com/office/powerpoint/2010/main" val="4061148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D68FD-2C66-7D4F-68D2-A959E89DD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1E83C-A7B1-105C-2F89-78303E466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C5711-5FF1-FB6B-81D8-3B68120DC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3D729-FD05-984D-9FB0-FB69072117F7}" type="datetime1">
              <a:rPr lang="en-US" smtClean="0"/>
              <a:t>12/14/23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AEB82-CE18-BDC4-B0AF-1E5BC6615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Yi Xu (U.Tokyo) ELT-JWST 2023@UCLA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86242-B3C2-044F-8D55-70166B71E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4773-B2F9-904B-B830-BD72DDFCF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13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62B97-6144-B943-9C01-450553C39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A3FF7-922E-E86B-6D82-B7EF829302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09DEF9-9650-C6AF-5433-A811F359FD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C068F6-C80F-9A32-71CA-966909491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8692-DDA9-D740-B3A9-52E55E9A41AA}" type="datetime1">
              <a:rPr lang="en-US" smtClean="0"/>
              <a:t>12/14/23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15D35E-210F-A90C-C0D2-8C06B125C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Yi Xu (U.Tokyo) ELT-JWST 2023@UCLA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A2C7F-16B5-1ED2-6A2C-106F71EF8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4773-B2F9-904B-B830-BD72DDFCF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04B0E-E962-F644-CCD9-D578A10F8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DA853-81F6-157B-BEBD-5896592E1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CAED5C-BA27-69A5-A3D0-93C930F09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FF2F3E-BC74-82B6-2AF1-DC42CF7371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D886B0-42B3-CD2C-5189-A5934664FA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2BD040-88C1-34CF-A82A-7DAB1EEB7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2426-470A-454D-96FE-20A3B07DE2EC}" type="datetime1">
              <a:rPr lang="en-US" smtClean="0"/>
              <a:t>12/14/23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829523-D98B-8688-4C90-751CDEB55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Yi Xu (U.Tokyo) ELT-JWST 2023@UCLA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ECF686-B500-5B71-F326-E5AB3E1FB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4773-B2F9-904B-B830-BD72DDFCF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349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AD07C-4F46-A523-A132-120631D4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0C7416-1569-2E74-E4B3-D34B0CC20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8413-B2A9-A54A-9B7E-A15634095D05}" type="datetime1">
              <a:rPr lang="en-US" smtClean="0"/>
              <a:t>12/14/23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83705F-ED66-C462-5C48-58013C41F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Yi Xu (U.Tokyo) ELT-JWST 2023@UCLA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FCDA8E-82E5-50D6-6C40-2288E9427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4773-B2F9-904B-B830-BD72DDFCF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94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43D6E2-0142-7304-5D02-DB37E3D3F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E0FCF-55B9-514A-B519-1F0289BE3E01}" type="datetime1">
              <a:rPr lang="en-US" smtClean="0"/>
              <a:t>12/14/23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3795D5-509E-8537-7D0C-9348D934C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Yi Xu (U.Tokyo) ELT-JWST 2023@UCLA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571EE8-D4E7-926E-7791-6A0A772EC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4773-B2F9-904B-B830-BD72DDFCF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70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6DC39-FEF5-0641-84BA-CF1FA03AD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537D5-92D0-7F8D-DA28-1B6EFEFC6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8F0DB-0BB3-4F6D-3ED6-7003D1C08A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ED87FC-C979-A7F2-AF3E-A9EC181F2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4B821-84E1-8D4B-8FDA-3430642986D0}" type="datetime1">
              <a:rPr lang="en-US" smtClean="0"/>
              <a:t>12/14/23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4FF67-191D-9852-1A70-68D06BC30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Yi Xu (U.Tokyo) ELT-JWST 2023@UCLA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CBA30B-9515-E159-F04A-D4F26663A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4773-B2F9-904B-B830-BD72DDFCF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86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AFD09-2E1A-8041-3074-BD7D82EA6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4007EF-B493-2A48-6F39-C021E02E3C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2B4A02-4658-88E7-349A-9BD7454E2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5BDD22-AFA1-AD6D-5E9D-B91663FC8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B532-D69B-1445-B9F3-79E4AC729A09}" type="datetime1">
              <a:rPr lang="en-US" smtClean="0"/>
              <a:t>12/14/23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65730B-FD4F-4827-7EF6-ABC72FB63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Yi Xu (U.Tokyo) ELT-JWST 2023@UCLA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7FEF61-A6E3-3B18-6A10-866690DDB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4773-B2F9-904B-B830-BD72DDFCF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29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1F9735-D438-C900-F4E6-AB07DC597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69E246-975E-1E9E-C2A7-F3A1D3914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11DC1-0C6C-900F-7BE6-C7475FC1DF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B411D-978C-B047-AE64-E5FC0289CCF0}" type="datetime1">
              <a:rPr lang="en-US" smtClean="0"/>
              <a:t>12/14/23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F73EB-A38C-3634-A9B3-C24811E476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Yi Xu (U.Tokyo) ELT-JWST 2023@UCLA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2E419-6779-1DC6-D1BC-17EA590D5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C4773-B2F9-904B-B830-BD72DDFCF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9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JP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19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he Circumgalactic Medium - Jason Tumlinson et al.">
            <a:extLst>
              <a:ext uri="{FF2B5EF4-FFF2-40B4-BE49-F238E27FC236}">
                <a16:creationId xmlns:a16="http://schemas.microsoft.com/office/drawing/2014/main" id="{399C8F45-2D73-E6D5-F633-607DB0880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020" y="-3606"/>
            <a:ext cx="8561980" cy="687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9A946D-80BD-E9B4-EC72-0D4539960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0"/>
            <a:ext cx="7522030" cy="3076802"/>
          </a:xfrm>
        </p:spPr>
        <p:txBody>
          <a:bodyPr>
            <a:noAutofit/>
          </a:bodyPr>
          <a:lstStyle/>
          <a:p>
            <a:r>
              <a:rPr lang="en-US" sz="4400" dirty="0"/>
              <a:t>Outflows in JWST Galaxies </a:t>
            </a:r>
            <a:br>
              <a:rPr lang="en-US" sz="4400" dirty="0"/>
            </a:br>
            <a:r>
              <a:rPr lang="en-US" sz="4400" dirty="0"/>
              <a:t>at z = 3 − 9: </a:t>
            </a:r>
            <a:br>
              <a:rPr lang="en-US" sz="4400" dirty="0"/>
            </a:br>
            <a:r>
              <a:rPr lang="en-US" sz="4400" dirty="0"/>
              <a:t>Implications of More Frequent and Spherical Galactic Fountains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7E72D9-01D7-B6C9-6900-41541641D1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0091" y="3429000"/>
            <a:ext cx="4299857" cy="2387599"/>
          </a:xfrm>
        </p:spPr>
        <p:txBody>
          <a:bodyPr>
            <a:normAutofit/>
          </a:bodyPr>
          <a:lstStyle/>
          <a:p>
            <a:r>
              <a:rPr lang="en-US" dirty="0"/>
              <a:t>Yi Xu (University of Tokyo)</a:t>
            </a:r>
          </a:p>
          <a:p>
            <a:endParaRPr lang="en-US" dirty="0"/>
          </a:p>
          <a:p>
            <a:r>
              <a:rPr lang="en-US" dirty="0"/>
              <a:t>In collaboration with M. </a:t>
            </a:r>
            <a:r>
              <a:rPr lang="en-US" dirty="0" err="1"/>
              <a:t>Ouchi</a:t>
            </a:r>
            <a:r>
              <a:rPr lang="en-US" dirty="0"/>
              <a:t>, </a:t>
            </a:r>
          </a:p>
          <a:p>
            <a:r>
              <a:rPr lang="en-US" dirty="0"/>
              <a:t>K. Nakajima, Y. </a:t>
            </a:r>
            <a:r>
              <a:rPr lang="en-US" dirty="0" err="1"/>
              <a:t>Harikane</a:t>
            </a:r>
            <a:r>
              <a:rPr lang="en-US" dirty="0"/>
              <a:t>, Y. </a:t>
            </a:r>
            <a:r>
              <a:rPr lang="en-US" dirty="0" err="1"/>
              <a:t>Isobe</a:t>
            </a:r>
            <a:r>
              <a:rPr lang="en-US" dirty="0"/>
              <a:t>, Y. Ono, H. Umeda, Y. Zhang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D9D201-86B8-2E94-4091-361E78DF0237}"/>
              </a:ext>
            </a:extLst>
          </p:cNvPr>
          <p:cNvSpPr txBox="1"/>
          <p:nvPr/>
        </p:nvSpPr>
        <p:spPr>
          <a:xfrm>
            <a:off x="10692743" y="6488668"/>
            <a:ext cx="1499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Tumlinson+17</a:t>
            </a:r>
          </a:p>
        </p:txBody>
      </p:sp>
    </p:spTree>
    <p:extLst>
      <p:ext uri="{BB962C8B-B14F-4D97-AF65-F5344CB8AC3E}">
        <p14:creationId xmlns:p14="http://schemas.microsoft.com/office/powerpoint/2010/main" val="1532293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D3C40-B747-C76D-DA34-840D21E5C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for outflow geometry and duty cycle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EE5A4D-AEE0-78A7-68BD-D0365DFA44AC}"/>
              </a:ext>
            </a:extLst>
          </p:cNvPr>
          <p:cNvSpPr txBox="1"/>
          <p:nvPr/>
        </p:nvSpPr>
        <p:spPr>
          <a:xfrm>
            <a:off x="2474401" y="1334691"/>
            <a:ext cx="433804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dirty="0"/>
              <a:t>incidence rate = covering fraction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1EED48-D4EB-7FFC-E0A5-93676C57FB3B}"/>
              </a:ext>
            </a:extLst>
          </p:cNvPr>
          <p:cNvSpPr txBox="1"/>
          <p:nvPr/>
        </p:nvSpPr>
        <p:spPr>
          <a:xfrm>
            <a:off x="7101187" y="1334690"/>
            <a:ext cx="2254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 outflow fraction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7F993D24-8A0C-E8DB-237B-5EC4CD3B8C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73585" y="3228947"/>
            <a:ext cx="6941700" cy="21112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5FB34-795D-E6BF-533A-460C7B6B3208}"/>
              </a:ext>
            </a:extLst>
          </p:cNvPr>
          <p:cNvSpPr txBox="1"/>
          <p:nvPr/>
        </p:nvSpPr>
        <p:spPr>
          <a:xfrm>
            <a:off x="10433315" y="5155502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Pandya+21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844B9F2-EC1B-C56F-94AD-C5C4199F6258}"/>
              </a:ext>
            </a:extLst>
          </p:cNvPr>
          <p:cNvGrpSpPr/>
          <p:nvPr/>
        </p:nvGrpSpPr>
        <p:grpSpPr>
          <a:xfrm>
            <a:off x="566646" y="2710331"/>
            <a:ext cx="4085194" cy="2812978"/>
            <a:chOff x="740818" y="2710331"/>
            <a:chExt cx="4085194" cy="281297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E7686B1-DE3F-E4D5-2F4C-4CD5D95E09D8}"/>
                </a:ext>
              </a:extLst>
            </p:cNvPr>
            <p:cNvGrpSpPr/>
            <p:nvPr/>
          </p:nvGrpSpPr>
          <p:grpSpPr>
            <a:xfrm>
              <a:off x="740818" y="3034465"/>
              <a:ext cx="3305889" cy="2488844"/>
              <a:chOff x="1161870" y="2229562"/>
              <a:chExt cx="3305889" cy="2488844"/>
            </a:xfrm>
          </p:grpSpPr>
          <p:sp>
            <p:nvSpPr>
              <p:cNvPr id="20" name="Triangle 19">
                <a:extLst>
                  <a:ext uri="{FF2B5EF4-FFF2-40B4-BE49-F238E27FC236}">
                    <a16:creationId xmlns:a16="http://schemas.microsoft.com/office/drawing/2014/main" id="{3FCFA8EF-5286-5336-381B-DEF0FDA48E3E}"/>
                  </a:ext>
                </a:extLst>
              </p:cNvPr>
              <p:cNvSpPr/>
              <p:nvPr/>
            </p:nvSpPr>
            <p:spPr>
              <a:xfrm rot="16200000">
                <a:off x="1672853" y="2493100"/>
                <a:ext cx="1808681" cy="2641931"/>
              </a:xfrm>
              <a:prstGeom prst="triangle">
                <a:avLst/>
              </a:prstGeom>
              <a:solidFill>
                <a:schemeClr val="accent5"/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B0F0"/>
                  </a:solidFill>
                </a:endParaRP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AD9275A1-4BC6-173E-6766-CC3440D7BD6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73629" y="2229562"/>
                <a:ext cx="2493902" cy="159935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7F2C24A-9B44-9506-BE8D-B5C3812ABAA5}"/>
                  </a:ext>
                </a:extLst>
              </p:cNvPr>
              <p:cNvSpPr/>
              <p:nvPr/>
            </p:nvSpPr>
            <p:spPr>
              <a:xfrm>
                <a:off x="1161870" y="3653586"/>
                <a:ext cx="163286" cy="36864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469F9D8-BBD2-9C40-6B54-93BF6CC15F61}"/>
                  </a:ext>
                </a:extLst>
              </p:cNvPr>
              <p:cNvSpPr/>
              <p:nvPr/>
            </p:nvSpPr>
            <p:spPr>
              <a:xfrm>
                <a:off x="3767531" y="2908555"/>
                <a:ext cx="261257" cy="180083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608C6BB-F716-3104-8DF2-202E6B4CBDB6}"/>
                  </a:ext>
                </a:extLst>
              </p:cNvPr>
              <p:cNvCxnSpPr>
                <a:cxnSpLocks/>
                <a:stCxn id="21" idx="2"/>
              </p:cNvCxnSpPr>
              <p:nvPr/>
            </p:nvCxnSpPr>
            <p:spPr>
              <a:xfrm flipV="1">
                <a:off x="3767531" y="3802763"/>
                <a:ext cx="700228" cy="620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3B3CBAF-5CC7-C3C2-AD07-6209F9B6CF0E}"/>
                </a:ext>
              </a:extLst>
            </p:cNvPr>
            <p:cNvSpPr txBox="1"/>
            <p:nvPr/>
          </p:nvSpPr>
          <p:spPr>
            <a:xfrm>
              <a:off x="1394000" y="4423000"/>
              <a:ext cx="16706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conical outflow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1A6A7EC-6901-74C3-EF54-4C012EFF99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1" b="22132"/>
            <a:stretch/>
          </p:blipFill>
          <p:spPr bwMode="auto">
            <a:xfrm>
              <a:off x="3449376" y="2710331"/>
              <a:ext cx="648676" cy="592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C46C4EF-5A36-0D00-BB8A-16DA60F471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1" b="22132"/>
            <a:stretch/>
          </p:blipFill>
          <p:spPr bwMode="auto">
            <a:xfrm>
              <a:off x="4177336" y="4330935"/>
              <a:ext cx="648676" cy="592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EBE02D4-7406-3062-48CA-C91A13130CB5}"/>
              </a:ext>
            </a:extLst>
          </p:cNvPr>
          <p:cNvSpPr txBox="1"/>
          <p:nvPr/>
        </p:nvSpPr>
        <p:spPr>
          <a:xfrm>
            <a:off x="6965870" y="3834140"/>
            <a:ext cx="22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Bursty</a:t>
            </a:r>
            <a:r>
              <a:rPr lang="en-US" dirty="0"/>
              <a:t> SF and outflow</a:t>
            </a:r>
          </a:p>
        </p:txBody>
      </p:sp>
      <p:sp>
        <p:nvSpPr>
          <p:cNvPr id="22" name="Cross 21">
            <a:extLst>
              <a:ext uri="{FF2B5EF4-FFF2-40B4-BE49-F238E27FC236}">
                <a16:creationId xmlns:a16="http://schemas.microsoft.com/office/drawing/2014/main" id="{E459AAC0-B29C-3129-825C-52FBF8698753}"/>
              </a:ext>
            </a:extLst>
          </p:cNvPr>
          <p:cNvSpPr/>
          <p:nvPr/>
        </p:nvSpPr>
        <p:spPr>
          <a:xfrm rot="2611209">
            <a:off x="6817529" y="1454028"/>
            <a:ext cx="300354" cy="297176"/>
          </a:xfrm>
          <a:prstGeom prst="plus">
            <a:avLst>
              <a:gd name="adj" fmla="val 4341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65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8" grpId="0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D3C40-B747-C76D-DA34-840D21E5C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for outflow geometry and duty cycle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EEBE0CC-A192-1913-D3A7-91DD1BB1CC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3288" y="1796355"/>
            <a:ext cx="5656942" cy="4658658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B3CD0E2-5C59-45D9-C7FA-976706FA341F}"/>
              </a:ext>
            </a:extLst>
          </p:cNvPr>
          <p:cNvSpPr txBox="1"/>
          <p:nvPr/>
        </p:nvSpPr>
        <p:spPr>
          <a:xfrm>
            <a:off x="2474401" y="1334691"/>
            <a:ext cx="433804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dirty="0"/>
              <a:t>incidence rate = covering fraction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6FFE74-3C63-20D4-798E-3366D062847A}"/>
              </a:ext>
            </a:extLst>
          </p:cNvPr>
          <p:cNvSpPr txBox="1"/>
          <p:nvPr/>
        </p:nvSpPr>
        <p:spPr>
          <a:xfrm rot="2578373">
            <a:off x="4713351" y="4344016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20%@z=0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5E83E1-2DAF-CEFD-80C2-51EEF2C6C226}"/>
              </a:ext>
            </a:extLst>
          </p:cNvPr>
          <p:cNvSpPr txBox="1"/>
          <p:nvPr/>
        </p:nvSpPr>
        <p:spPr>
          <a:xfrm rot="2786835">
            <a:off x="5558022" y="3687096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09909B-5F98-118A-DCA7-4859501C9E18}"/>
              </a:ext>
            </a:extLst>
          </p:cNvPr>
          <p:cNvSpPr txBox="1"/>
          <p:nvPr/>
        </p:nvSpPr>
        <p:spPr>
          <a:xfrm>
            <a:off x="7101187" y="1334690"/>
            <a:ext cx="2254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 outflow fraction</a:t>
            </a:r>
          </a:p>
        </p:txBody>
      </p:sp>
      <p:sp>
        <p:nvSpPr>
          <p:cNvPr id="5" name="Cross 4">
            <a:extLst>
              <a:ext uri="{FF2B5EF4-FFF2-40B4-BE49-F238E27FC236}">
                <a16:creationId xmlns:a16="http://schemas.microsoft.com/office/drawing/2014/main" id="{3F38A4DE-1363-AAB6-D4FE-9C6CEC3D1796}"/>
              </a:ext>
            </a:extLst>
          </p:cNvPr>
          <p:cNvSpPr/>
          <p:nvPr/>
        </p:nvSpPr>
        <p:spPr>
          <a:xfrm rot="2611209">
            <a:off x="6817529" y="1454028"/>
            <a:ext cx="300354" cy="297176"/>
          </a:xfrm>
          <a:prstGeom prst="plus">
            <a:avLst>
              <a:gd name="adj" fmla="val 4341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6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6E499D-F149-BD79-31CC-8588E6589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514" y="1150764"/>
            <a:ext cx="8833426" cy="42246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8BF3B4-E119-4328-9504-8A1820975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Outflow velocity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35FB98-6D62-D5BB-0497-71A15584CEBA}"/>
              </a:ext>
            </a:extLst>
          </p:cNvPr>
          <p:cNvSpPr txBox="1"/>
          <p:nvPr/>
        </p:nvSpPr>
        <p:spPr>
          <a:xfrm>
            <a:off x="2681540" y="5339303"/>
            <a:ext cx="63124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faster or comparable with low-z results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err="1"/>
              <a:t>v</a:t>
            </a:r>
            <a:r>
              <a:rPr lang="en-US" sz="2800" baseline="-25000" dirty="0" err="1"/>
              <a:t>out</a:t>
            </a:r>
            <a:r>
              <a:rPr lang="en-US" sz="2800" dirty="0"/>
              <a:t> in AGNs are not particularly large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6F4550-1BEB-4B06-423B-8CF345569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5084" y="417331"/>
            <a:ext cx="7772400" cy="42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01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CDA1D-BEFB-0012-0118-8EAE4009B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of galactic fountains</a:t>
            </a:r>
          </a:p>
        </p:txBody>
      </p:sp>
      <p:pic>
        <p:nvPicPr>
          <p:cNvPr id="7" name="Picture 2" descr="The Circumgalactic Medium - Jason Tumlinson et al.">
            <a:extLst>
              <a:ext uri="{FF2B5EF4-FFF2-40B4-BE49-F238E27FC236}">
                <a16:creationId xmlns:a16="http://schemas.microsoft.com/office/drawing/2014/main" id="{E7ACF97A-84B7-69C4-C2D5-BE97A2F5D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258" y="1321301"/>
            <a:ext cx="5131940" cy="411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9D2469A9-448D-495C-1CBD-37F0497A825F}"/>
              </a:ext>
            </a:extLst>
          </p:cNvPr>
          <p:cNvSpPr/>
          <p:nvPr/>
        </p:nvSpPr>
        <p:spPr>
          <a:xfrm>
            <a:off x="7576458" y="2460171"/>
            <a:ext cx="1643743" cy="10885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2AE50E-F8FE-4F17-F4B3-3A972086EE8B}"/>
              </a:ext>
            </a:extLst>
          </p:cNvPr>
          <p:cNvSpPr txBox="1"/>
          <p:nvPr/>
        </p:nvSpPr>
        <p:spPr>
          <a:xfrm>
            <a:off x="9608941" y="5536699"/>
            <a:ext cx="1499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Tumlinson+17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1D8F614-7CE2-39BE-801C-E02664D4E5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0292" y="1343072"/>
            <a:ext cx="5044847" cy="5044847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6278A8-A649-65D1-D54A-834A55D4C1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0521" y="5110384"/>
            <a:ext cx="2044700" cy="330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74D784-B227-D2C0-2583-A63779D185F5}"/>
              </a:ext>
            </a:extLst>
          </p:cNvPr>
          <p:cNvSpPr txBox="1"/>
          <p:nvPr/>
        </p:nvSpPr>
        <p:spPr>
          <a:xfrm>
            <a:off x="7082972" y="1829939"/>
            <a:ext cx="15680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Recycling</a:t>
            </a:r>
          </a:p>
        </p:txBody>
      </p:sp>
    </p:spTree>
    <p:extLst>
      <p:ext uri="{BB962C8B-B14F-4D97-AF65-F5344CB8AC3E}">
        <p14:creationId xmlns:p14="http://schemas.microsoft.com/office/powerpoint/2010/main" val="130058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Content Placeholder 30">
            <a:extLst>
              <a:ext uri="{FF2B5EF4-FFF2-40B4-BE49-F238E27FC236}">
                <a16:creationId xmlns:a16="http://schemas.microsoft.com/office/drawing/2014/main" id="{4814EE04-D796-1217-F3D6-729D52F34D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36950"/>
          <a:stretch/>
        </p:blipFill>
        <p:spPr>
          <a:xfrm>
            <a:off x="6871245" y="1162404"/>
            <a:ext cx="5129298" cy="526396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9ABB5E-9D8C-5BDC-F8ED-B4028CB0F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efficiency: mass-loading factor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DB4F5C-414F-3E81-8348-493CEBE0D464}"/>
              </a:ext>
            </a:extLst>
          </p:cNvPr>
          <p:cNvSpPr txBox="1"/>
          <p:nvPr/>
        </p:nvSpPr>
        <p:spPr>
          <a:xfrm>
            <a:off x="144516" y="3488965"/>
            <a:ext cx="5073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latin typeface="LM Roman 10" pitchFamily="2" charset="77"/>
              </a:rPr>
              <a:t>η ~ 0.1 – 1</a:t>
            </a:r>
            <a:r>
              <a:rPr lang="en-US" sz="2400" dirty="0"/>
              <a:t>, comparable to those of </a:t>
            </a:r>
            <a:r>
              <a:rPr lang="en-US" sz="2400" dirty="0">
                <a:latin typeface="LM Roman 10" pitchFamily="2" charset="77"/>
              </a:rPr>
              <a:t>z~1 </a:t>
            </a:r>
            <a:r>
              <a:rPr lang="en-US" sz="2400" dirty="0"/>
              <a:t>galaxies</a:t>
            </a:r>
            <a:endParaRPr lang="en-US" sz="2400" dirty="0">
              <a:latin typeface="LM Roman 10" pitchFamily="2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068F87-BB45-D701-B28F-13B153C0F2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4708" y="2209486"/>
            <a:ext cx="2222500" cy="8509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54A275-3544-C81C-AE99-979789542EE4}"/>
              </a:ext>
            </a:extLst>
          </p:cNvPr>
          <p:cNvSpPr txBox="1"/>
          <p:nvPr/>
        </p:nvSpPr>
        <p:spPr>
          <a:xfrm>
            <a:off x="236071" y="1855543"/>
            <a:ext cx="2226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Mass outflow rate: </a:t>
            </a:r>
          </a:p>
          <a:p>
            <a:r>
              <a:rPr lang="en-US" sz="2000" dirty="0"/>
              <a:t>(e.g., Newman+12)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CAC61AE-189A-8C4A-B526-D512941941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0449" y="1543472"/>
            <a:ext cx="2222500" cy="7429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74B2C32-C05D-4E52-F060-DE34D4420DB6}"/>
              </a:ext>
            </a:extLst>
          </p:cNvPr>
          <p:cNvSpPr txBox="1"/>
          <p:nvPr/>
        </p:nvSpPr>
        <p:spPr>
          <a:xfrm>
            <a:off x="144516" y="4338310"/>
            <a:ext cx="4850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Feedback efficiency is lower than simulation predictions for high z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92E56C-2CD7-3BF7-3DE2-F6FF08DCC624}"/>
              </a:ext>
            </a:extLst>
          </p:cNvPr>
          <p:cNvSpPr txBox="1"/>
          <p:nvPr/>
        </p:nvSpPr>
        <p:spPr>
          <a:xfrm rot="3025724">
            <a:off x="7822673" y="2261876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z~1 FIRE-2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43A7CF-825E-4FB2-4CDF-DF0EE4F5200E}"/>
              </a:ext>
            </a:extLst>
          </p:cNvPr>
          <p:cNvSpPr txBox="1"/>
          <p:nvPr/>
        </p:nvSpPr>
        <p:spPr>
          <a:xfrm rot="1556495">
            <a:off x="8654276" y="2252898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z~1 FIRE-1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9E973E-1104-1B40-6489-4CADEBDDBDB3}"/>
              </a:ext>
            </a:extLst>
          </p:cNvPr>
          <p:cNvSpPr txBox="1"/>
          <p:nvPr/>
        </p:nvSpPr>
        <p:spPr>
          <a:xfrm rot="1566120">
            <a:off x="10371414" y="1713110"/>
            <a:ext cx="1153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z~6 FIRE-1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D16DECA-D4B8-2093-1E85-D14CDCA54792}"/>
              </a:ext>
            </a:extLst>
          </p:cNvPr>
          <p:cNvSpPr txBox="1"/>
          <p:nvPr/>
        </p:nvSpPr>
        <p:spPr>
          <a:xfrm rot="3198445">
            <a:off x="9471665" y="1730281"/>
            <a:ext cx="116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z~6 EAGLE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9CAA07-C6B8-B135-43C8-3101B1E87D7F}"/>
              </a:ext>
            </a:extLst>
          </p:cNvPr>
          <p:cNvSpPr txBox="1"/>
          <p:nvPr/>
        </p:nvSpPr>
        <p:spPr>
          <a:xfrm>
            <a:off x="144516" y="5235671"/>
            <a:ext cx="5951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Future prospective: one-to-one comparison with mock observations from simulations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FACA47-CC99-F149-4F68-9E04998C09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4757" y="94466"/>
            <a:ext cx="1738957" cy="98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2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EB94F-0703-E0C4-A3E1-63BBD17AE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Stellar driven or AGN driven?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326CB-AE06-1E68-7227-AE13D1C7B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Resolve the launching site of outflows =&gt; mission with ELTs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C3EE37-AE20-64E2-CF88-23E78C930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0" y="180000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19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D63FF37-52AE-DBDD-F0E4-14060189E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035" y="3429000"/>
            <a:ext cx="3875759" cy="29068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EEB94F-0703-E0C4-A3E1-63BBD17AE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Stellar driven or AGN driven?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D5207C-25CB-AF46-5A8C-C613A51AA13F}"/>
              </a:ext>
            </a:extLst>
          </p:cNvPr>
          <p:cNvSpPr txBox="1"/>
          <p:nvPr/>
        </p:nvSpPr>
        <p:spPr>
          <a:xfrm>
            <a:off x="6434504" y="1791364"/>
            <a:ext cx="21968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NIRSpec IFU</a:t>
            </a:r>
          </a:p>
          <a:p>
            <a:r>
              <a:rPr lang="en-US" sz="2400" dirty="0">
                <a:solidFill>
                  <a:srgbClr val="0070C0"/>
                </a:solidFill>
              </a:rPr>
              <a:t>pixel scale~0.’’1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A2890C-C154-7B36-A100-AE145D77BFBB}"/>
              </a:ext>
            </a:extLst>
          </p:cNvPr>
          <p:cNvSpPr txBox="1"/>
          <p:nvPr/>
        </p:nvSpPr>
        <p:spPr>
          <a:xfrm>
            <a:off x="6434505" y="2697140"/>
            <a:ext cx="30524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HARMONI</a:t>
            </a:r>
          </a:p>
          <a:p>
            <a:r>
              <a:rPr lang="en-US" sz="2400" dirty="0">
                <a:solidFill>
                  <a:srgbClr val="FF0000"/>
                </a:solidFill>
              </a:rPr>
              <a:t>pixel scale~4 mas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(similar for GMT, TMT)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A59B91C-A4C2-33E3-BA98-EAD14C4A0D69}"/>
              </a:ext>
            </a:extLst>
          </p:cNvPr>
          <p:cNvSpPr txBox="1">
            <a:spLocks/>
          </p:cNvSpPr>
          <p:nvPr/>
        </p:nvSpPr>
        <p:spPr>
          <a:xfrm>
            <a:off x="838200" y="125333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Resolve the launching site of outflows =&gt; mission with ELTs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CB2E0DE-31DE-22C1-D6F8-B07F2A6ED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0" y="1800000"/>
            <a:ext cx="4320000" cy="43200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1D98B2-5B83-A64C-00AA-559316BF8FC8}"/>
              </a:ext>
            </a:extLst>
          </p:cNvPr>
          <p:cNvCxnSpPr>
            <a:cxnSpLocks/>
          </p:cNvCxnSpPr>
          <p:nvPr/>
        </p:nvCxnSpPr>
        <p:spPr>
          <a:xfrm>
            <a:off x="4303986" y="3607301"/>
            <a:ext cx="2168307" cy="29225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45A28F6-460D-2CDA-5403-434BAABE0A1A}"/>
              </a:ext>
            </a:extLst>
          </p:cNvPr>
          <p:cNvCxnSpPr>
            <a:cxnSpLocks/>
          </p:cNvCxnSpPr>
          <p:nvPr/>
        </p:nvCxnSpPr>
        <p:spPr>
          <a:xfrm>
            <a:off x="4303986" y="3960000"/>
            <a:ext cx="2168307" cy="18589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46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1ED5C-BEF6-A40D-EB98-31FE180EE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Stellar driven or AGN driven?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4C5ACE-23DE-7228-CCDB-4654F6A55723}"/>
              </a:ext>
            </a:extLst>
          </p:cNvPr>
          <p:cNvSpPr txBox="1"/>
          <p:nvPr/>
        </p:nvSpPr>
        <p:spPr>
          <a:xfrm>
            <a:off x="3650342" y="5889562"/>
            <a:ext cx="61685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Image Credit: Sophia </a:t>
            </a:r>
            <a:r>
              <a:rPr lang="en-US" dirty="0" err="1"/>
              <a:t>Dagnello</a:t>
            </a:r>
            <a:r>
              <a:rPr lang="en-US" dirty="0"/>
              <a:t>, NRAO/AUI/NSF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ECBBD6-1665-9C86-1612-48A4DEF0A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655990">
            <a:off x="2659204" y="1659967"/>
            <a:ext cx="2487862" cy="19553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520CD2-B84A-AC3B-F053-32799EB3A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055" y="3761829"/>
            <a:ext cx="1814160" cy="18007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A9BBB5-7A14-84E2-8160-4EBE9A83C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655990">
            <a:off x="7180403" y="1659967"/>
            <a:ext cx="2487862" cy="19553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C5B333-9FB7-1F37-5FCC-AB4D47E4D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7254" y="3761828"/>
            <a:ext cx="1814160" cy="180077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DC4E050-AD1F-4F9D-0FA6-83CCDDF8AAF7}"/>
              </a:ext>
            </a:extLst>
          </p:cNvPr>
          <p:cNvGrpSpPr/>
          <p:nvPr/>
        </p:nvGrpSpPr>
        <p:grpSpPr>
          <a:xfrm rot="16200000">
            <a:off x="4030996" y="1859562"/>
            <a:ext cx="745141" cy="443193"/>
            <a:chOff x="661004" y="3713458"/>
            <a:chExt cx="2772560" cy="1809851"/>
          </a:xfrm>
        </p:grpSpPr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456B316E-873E-0070-3BF2-98C4AB6771DF}"/>
                </a:ext>
              </a:extLst>
            </p:cNvPr>
            <p:cNvSpPr/>
            <p:nvPr/>
          </p:nvSpPr>
          <p:spPr>
            <a:xfrm rot="16200000">
              <a:off x="1077629" y="3298003"/>
              <a:ext cx="1808681" cy="2641931"/>
            </a:xfrm>
            <a:prstGeom prst="triangle">
              <a:avLst/>
            </a:prstGeom>
            <a:solidFill>
              <a:schemeClr val="accent5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9ED9220-99BD-4F67-8CCE-CC803E0E73E4}"/>
                </a:ext>
              </a:extLst>
            </p:cNvPr>
            <p:cNvSpPr/>
            <p:nvPr/>
          </p:nvSpPr>
          <p:spPr>
            <a:xfrm>
              <a:off x="3172307" y="3713458"/>
              <a:ext cx="261257" cy="180083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E988588-D8BF-CE2E-2795-D8922DAB2B38}"/>
              </a:ext>
            </a:extLst>
          </p:cNvPr>
          <p:cNvGrpSpPr/>
          <p:nvPr/>
        </p:nvGrpSpPr>
        <p:grpSpPr>
          <a:xfrm rot="16200000">
            <a:off x="8051763" y="1796814"/>
            <a:ext cx="745141" cy="443193"/>
            <a:chOff x="661004" y="3713458"/>
            <a:chExt cx="2772560" cy="1809851"/>
          </a:xfrm>
        </p:grpSpPr>
        <p:sp>
          <p:nvSpPr>
            <p:cNvPr id="19" name="Triangle 18">
              <a:extLst>
                <a:ext uri="{FF2B5EF4-FFF2-40B4-BE49-F238E27FC236}">
                  <a16:creationId xmlns:a16="http://schemas.microsoft.com/office/drawing/2014/main" id="{382FBB43-12B3-6829-A125-3C1F91495AA8}"/>
                </a:ext>
              </a:extLst>
            </p:cNvPr>
            <p:cNvSpPr/>
            <p:nvPr/>
          </p:nvSpPr>
          <p:spPr>
            <a:xfrm rot="16200000">
              <a:off x="1077629" y="3298003"/>
              <a:ext cx="1808681" cy="2641931"/>
            </a:xfrm>
            <a:prstGeom prst="triangle">
              <a:avLst/>
            </a:prstGeom>
            <a:solidFill>
              <a:schemeClr val="accent5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3578BEC-E7A4-AF71-E3BB-BC7910A4B3C9}"/>
                </a:ext>
              </a:extLst>
            </p:cNvPr>
            <p:cNvSpPr/>
            <p:nvPr/>
          </p:nvSpPr>
          <p:spPr>
            <a:xfrm>
              <a:off x="3172307" y="3713458"/>
              <a:ext cx="261257" cy="180083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9FDB4B13-AC57-51E8-5A76-D81CD782BF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412" r="-2533"/>
          <a:stretch/>
        </p:blipFill>
        <p:spPr>
          <a:xfrm>
            <a:off x="4181970" y="2943152"/>
            <a:ext cx="507845" cy="57444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7E3C60B-AD0F-D245-519E-78BBBF54E6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412" r="-2533"/>
          <a:stretch/>
        </p:blipFill>
        <p:spPr>
          <a:xfrm>
            <a:off x="8202737" y="2983717"/>
            <a:ext cx="507845" cy="57444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257190A-876C-0B52-91CC-FD4CAFF4C743}"/>
              </a:ext>
            </a:extLst>
          </p:cNvPr>
          <p:cNvSpPr txBox="1"/>
          <p:nvPr/>
        </p:nvSpPr>
        <p:spPr>
          <a:xfrm>
            <a:off x="633060" y="2406805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Edge-on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CFEB208-A97A-7CEA-E23E-5F3AE0E7113F}"/>
              </a:ext>
            </a:extLst>
          </p:cNvPr>
          <p:cNvSpPr txBox="1"/>
          <p:nvPr/>
        </p:nvSpPr>
        <p:spPr>
          <a:xfrm>
            <a:off x="633060" y="4431380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Face-on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C065379-A6A9-8A8F-EC6C-96B815A0B155}"/>
              </a:ext>
            </a:extLst>
          </p:cNvPr>
          <p:cNvSpPr/>
          <p:nvPr/>
        </p:nvSpPr>
        <p:spPr>
          <a:xfrm>
            <a:off x="4155044" y="4547939"/>
            <a:ext cx="440984" cy="4616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7C84D50-DC15-7161-990A-253A507DC1C3}"/>
              </a:ext>
            </a:extLst>
          </p:cNvPr>
          <p:cNvSpPr/>
          <p:nvPr/>
        </p:nvSpPr>
        <p:spPr>
          <a:xfrm>
            <a:off x="8202737" y="4474488"/>
            <a:ext cx="440984" cy="4616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957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9F44A-487A-6DC1-C823-E095B1C60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Take home message       (arXiv:2310.06614)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B00F07-0443-FD95-EE17-F373D5EA4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607" y="1961620"/>
            <a:ext cx="10983686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High-z outflows are more likely frequent and spherical </a:t>
            </a:r>
            <a:r>
              <a:rPr lang="en-US" dirty="0"/>
              <a:t>g</a:t>
            </a:r>
            <a:r>
              <a:rPr lang="en-US" sz="2800" dirty="0"/>
              <a:t>alactic </a:t>
            </a:r>
            <a:r>
              <a:rPr lang="en-US" dirty="0"/>
              <a:t>f</a:t>
            </a:r>
            <a:r>
              <a:rPr lang="en-US" sz="2800" dirty="0"/>
              <a:t>ountains</a:t>
            </a:r>
            <a:endParaRPr lang="en-US" dirty="0"/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2FA461E5-18D3-D1A1-DFE1-7F0897555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61" y="2578646"/>
            <a:ext cx="4293487" cy="3535814"/>
          </a:xfrm>
          <a:prstGeom prst="rect">
            <a:avLst/>
          </a:prstGeom>
        </p:spPr>
      </p:pic>
      <p:pic>
        <p:nvPicPr>
          <p:cNvPr id="3" name="Content Placeholder 21">
            <a:extLst>
              <a:ext uri="{FF2B5EF4-FFF2-40B4-BE49-F238E27FC236}">
                <a16:creationId xmlns:a16="http://schemas.microsoft.com/office/drawing/2014/main" id="{16880D99-657B-A09D-FBB7-C43900070B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r="37650" b="934"/>
          <a:stretch/>
        </p:blipFill>
        <p:spPr>
          <a:xfrm>
            <a:off x="8391133" y="2578371"/>
            <a:ext cx="3439204" cy="3535813"/>
          </a:xfrm>
          <a:prstGeom prst="rect">
            <a:avLst/>
          </a:prstGeom>
        </p:spPr>
      </p:pic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44067F17-6A9A-5744-92C3-804E579B62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4951" y="2524535"/>
            <a:ext cx="3644035" cy="36440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BBF131-BCBC-71A5-C4ED-A23039A9B5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9342" y="291385"/>
            <a:ext cx="1470995" cy="147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590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B91F7A5-9607-1066-58D7-E3D46AB7B5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0265" y="0"/>
            <a:ext cx="6512198" cy="6512198"/>
          </a:xfrm>
        </p:spPr>
      </p:pic>
    </p:spTree>
    <p:extLst>
      <p:ext uri="{BB962C8B-B14F-4D97-AF65-F5344CB8AC3E}">
        <p14:creationId xmlns:p14="http://schemas.microsoft.com/office/powerpoint/2010/main" val="2234373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1B1DE-D4A9-6F09-31CE-910CE05A1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Introduction: background of early massive galaxies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9F1BB4-0D7B-8C45-929E-BD96DF56F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352" y="1383681"/>
            <a:ext cx="5702300" cy="4648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E8DB56-E87A-59D6-7909-536CA4A49E8B}"/>
              </a:ext>
            </a:extLst>
          </p:cNvPr>
          <p:cNvSpPr txBox="1"/>
          <p:nvPr/>
        </p:nvSpPr>
        <p:spPr>
          <a:xfrm>
            <a:off x="9824225" y="5741949"/>
            <a:ext cx="1721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Chworowsky+23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E73474-199C-F631-9374-009BDFB42673}"/>
              </a:ext>
            </a:extLst>
          </p:cNvPr>
          <p:cNvSpPr txBox="1"/>
          <p:nvPr/>
        </p:nvSpPr>
        <p:spPr>
          <a:xfrm>
            <a:off x="7159083" y="4081346"/>
            <a:ext cx="3471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Explained by feedback-free model?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E1E22A-4CAE-59DC-0B8B-2DDE54D50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598" y="1317628"/>
            <a:ext cx="5196504" cy="47142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07D007B-B7D8-217D-DA9C-40B0B4FA4666}"/>
              </a:ext>
            </a:extLst>
          </p:cNvPr>
          <p:cNvSpPr txBox="1"/>
          <p:nvPr/>
        </p:nvSpPr>
        <p:spPr>
          <a:xfrm>
            <a:off x="4148254" y="5674113"/>
            <a:ext cx="1480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Harikane+23a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9A3EA6E-4177-B396-EFB6-CB779C76D53B}"/>
              </a:ext>
            </a:extLst>
          </p:cNvPr>
          <p:cNvCxnSpPr>
            <a:stCxn id="7" idx="0"/>
          </p:cNvCxnSpPr>
          <p:nvPr/>
        </p:nvCxnSpPr>
        <p:spPr>
          <a:xfrm flipV="1">
            <a:off x="8894591" y="3579541"/>
            <a:ext cx="1609858" cy="50180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925670B-800F-A48B-7F40-F03F17D813E8}"/>
              </a:ext>
            </a:extLst>
          </p:cNvPr>
          <p:cNvSpPr txBox="1"/>
          <p:nvPr/>
        </p:nvSpPr>
        <p:spPr>
          <a:xfrm>
            <a:off x="1084478" y="3178624"/>
            <a:ext cx="10528844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Can we check the feedback efficiency by observing outflows?</a:t>
            </a:r>
          </a:p>
        </p:txBody>
      </p:sp>
    </p:spTree>
    <p:extLst>
      <p:ext uri="{BB962C8B-B14F-4D97-AF65-F5344CB8AC3E}">
        <p14:creationId xmlns:p14="http://schemas.microsoft.com/office/powerpoint/2010/main" val="6578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864F8-C1EE-499F-50C2-C21B57153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Outflows in Type-1 AGN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40F967A-11BA-960D-649B-20B92F5BE9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49486" y="1653244"/>
            <a:ext cx="6726436" cy="435240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4FCD677-895A-4B20-538D-084198429C6C}"/>
              </a:ext>
            </a:extLst>
          </p:cNvPr>
          <p:cNvSpPr txBox="1"/>
          <p:nvPr/>
        </p:nvSpPr>
        <p:spPr>
          <a:xfrm>
            <a:off x="5464628" y="3981314"/>
            <a:ext cx="803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BLR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61D98A0-1B6A-ADCC-914B-E99929BB7ABC}"/>
              </a:ext>
            </a:extLst>
          </p:cNvPr>
          <p:cNvCxnSpPr/>
          <p:nvPr/>
        </p:nvCxnSpPr>
        <p:spPr>
          <a:xfrm>
            <a:off x="6096000" y="4615543"/>
            <a:ext cx="359229" cy="19594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8B267D3-3C31-E4E4-CE74-54971B31E5FB}"/>
              </a:ext>
            </a:extLst>
          </p:cNvPr>
          <p:cNvSpPr txBox="1"/>
          <p:nvPr/>
        </p:nvSpPr>
        <p:spPr>
          <a:xfrm>
            <a:off x="8079618" y="3828913"/>
            <a:ext cx="1483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outflow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F32D5D9-0D6B-5282-F1A2-2ADAFDC2812B}"/>
              </a:ext>
            </a:extLst>
          </p:cNvPr>
          <p:cNvCxnSpPr>
            <a:cxnSpLocks/>
          </p:cNvCxnSpPr>
          <p:nvPr/>
        </p:nvCxnSpPr>
        <p:spPr>
          <a:xfrm>
            <a:off x="9181716" y="4413688"/>
            <a:ext cx="593655" cy="39779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98802B33-E047-E99F-81B5-02BECB62DD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913" y="1767648"/>
            <a:ext cx="4122531" cy="412253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BB378B1-AC93-F2BC-EBDA-9A5B506B96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2394" y="1567544"/>
            <a:ext cx="2968090" cy="43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13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3 -0.00208 L -0.6112 -0.0157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79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2BB378B1-AC93-F2BC-EBDA-9A5B506B9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394" y="1567544"/>
            <a:ext cx="2968090" cy="4352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8864F8-C1EE-499F-50C2-C21B57153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Outflows in Type-1 AGN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40F967A-11BA-960D-649B-20B92F5BE9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649486" y="1653244"/>
            <a:ext cx="6726436" cy="435240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4FCD677-895A-4B20-538D-084198429C6C}"/>
              </a:ext>
            </a:extLst>
          </p:cNvPr>
          <p:cNvSpPr txBox="1"/>
          <p:nvPr/>
        </p:nvSpPr>
        <p:spPr>
          <a:xfrm>
            <a:off x="5464628" y="3981314"/>
            <a:ext cx="803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BLR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61D98A0-1B6A-ADCC-914B-E99929BB7ABC}"/>
              </a:ext>
            </a:extLst>
          </p:cNvPr>
          <p:cNvCxnSpPr/>
          <p:nvPr/>
        </p:nvCxnSpPr>
        <p:spPr>
          <a:xfrm>
            <a:off x="6096000" y="4615543"/>
            <a:ext cx="359229" cy="19594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F32D5D9-0D6B-5282-F1A2-2ADAFDC2812B}"/>
              </a:ext>
            </a:extLst>
          </p:cNvPr>
          <p:cNvCxnSpPr>
            <a:cxnSpLocks/>
          </p:cNvCxnSpPr>
          <p:nvPr/>
        </p:nvCxnSpPr>
        <p:spPr>
          <a:xfrm>
            <a:off x="9181716" y="4413688"/>
            <a:ext cx="593655" cy="39779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98802B33-E047-E99F-81B5-02BECB62DD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913" y="1767648"/>
            <a:ext cx="4122531" cy="412253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1EF261F-1003-8489-3121-C73C0421A0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934" y="1759655"/>
            <a:ext cx="4122000" cy="4122000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37AEAE1-8EB6-1BA9-7EF1-248CBE94D995}"/>
              </a:ext>
            </a:extLst>
          </p:cNvPr>
          <p:cNvCxnSpPr>
            <a:cxnSpLocks/>
          </p:cNvCxnSpPr>
          <p:nvPr/>
        </p:nvCxnSpPr>
        <p:spPr>
          <a:xfrm>
            <a:off x="1547428" y="4273701"/>
            <a:ext cx="593655" cy="39779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8B267D3-3C31-E4E4-CE74-54971B31E5FB}"/>
              </a:ext>
            </a:extLst>
          </p:cNvPr>
          <p:cNvSpPr txBox="1"/>
          <p:nvPr/>
        </p:nvSpPr>
        <p:spPr>
          <a:xfrm>
            <a:off x="657985" y="3622970"/>
            <a:ext cx="1483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outflow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FE619A-21EA-28EE-7B90-B4713058B611}"/>
              </a:ext>
            </a:extLst>
          </p:cNvPr>
          <p:cNvSpPr txBox="1"/>
          <p:nvPr/>
        </p:nvSpPr>
        <p:spPr>
          <a:xfrm>
            <a:off x="8079618" y="3828913"/>
            <a:ext cx="1483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outflow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09528126-F554-2EBA-4A4C-1CFDF490F51B}"/>
              </a:ext>
            </a:extLst>
          </p:cNvPr>
          <p:cNvSpPr/>
          <p:nvPr/>
        </p:nvSpPr>
        <p:spPr>
          <a:xfrm>
            <a:off x="6196650" y="2419784"/>
            <a:ext cx="2797715" cy="708727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9C11BC-FC26-842C-FB37-E691E3CEAA2B}"/>
              </a:ext>
            </a:extLst>
          </p:cNvPr>
          <p:cNvSpPr txBox="1"/>
          <p:nvPr/>
        </p:nvSpPr>
        <p:spPr>
          <a:xfrm>
            <a:off x="6232070" y="2585081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Significant difference of AIC</a:t>
            </a:r>
          </a:p>
        </p:txBody>
      </p:sp>
    </p:spTree>
    <p:extLst>
      <p:ext uri="{BB962C8B-B14F-4D97-AF65-F5344CB8AC3E}">
        <p14:creationId xmlns:p14="http://schemas.microsoft.com/office/powerpoint/2010/main" val="126790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0A63F38-F5E3-73DA-E556-45350AF852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2040" y="1063026"/>
            <a:ext cx="8213071" cy="531434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CE8D22-2B74-BCD8-EDA4-F95DE164B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with simulations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CEB2E5-AB71-74A4-63C4-E62644EF75B0}"/>
              </a:ext>
            </a:extLst>
          </p:cNvPr>
          <p:cNvSpPr txBox="1"/>
          <p:nvPr/>
        </p:nvSpPr>
        <p:spPr>
          <a:xfrm>
            <a:off x="6296288" y="4749930"/>
            <a:ext cx="4850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Feedback efficiency is lower than simulation predictions for high z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B5B721-E073-7379-1EC5-769E46C8E3A5}"/>
              </a:ext>
            </a:extLst>
          </p:cNvPr>
          <p:cNvSpPr txBox="1"/>
          <p:nvPr/>
        </p:nvSpPr>
        <p:spPr>
          <a:xfrm rot="1535584">
            <a:off x="5028109" y="4422223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z~1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789C9C-C2A4-BBE1-D822-97A1B56351E9}"/>
              </a:ext>
            </a:extLst>
          </p:cNvPr>
          <p:cNvSpPr txBox="1"/>
          <p:nvPr/>
        </p:nvSpPr>
        <p:spPr>
          <a:xfrm rot="1664658">
            <a:off x="4717134" y="276311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z~6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378CAA-AC6F-3BB4-D525-31A3340CFB02}"/>
              </a:ext>
            </a:extLst>
          </p:cNvPr>
          <p:cNvSpPr txBox="1"/>
          <p:nvPr/>
        </p:nvSpPr>
        <p:spPr>
          <a:xfrm rot="1535584">
            <a:off x="4190200" y="485685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z~0</a:t>
            </a:r>
          </a:p>
        </p:txBody>
      </p:sp>
    </p:spTree>
    <p:extLst>
      <p:ext uri="{BB962C8B-B14F-4D97-AF65-F5344CB8AC3E}">
        <p14:creationId xmlns:p14="http://schemas.microsoft.com/office/powerpoint/2010/main" val="26852770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A486F-7ECD-DFA8-7727-9739F7E67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AEEFB9-C114-A293-B585-20A8CB99FF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629"/>
          <a:stretch/>
        </p:blipFill>
        <p:spPr>
          <a:xfrm>
            <a:off x="2114680" y="1307938"/>
            <a:ext cx="6554757" cy="539920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632661-9341-84EA-A624-2B8FB939CD50}"/>
              </a:ext>
            </a:extLst>
          </p:cNvPr>
          <p:cNvSpPr txBox="1"/>
          <p:nvPr/>
        </p:nvSpPr>
        <p:spPr>
          <a:xfrm rot="1609516">
            <a:off x="6275059" y="1701611"/>
            <a:ext cx="974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FIRE-1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01537A-EE2A-E69B-A479-9D31B52E6736}"/>
              </a:ext>
            </a:extLst>
          </p:cNvPr>
          <p:cNvSpPr txBox="1"/>
          <p:nvPr/>
        </p:nvSpPr>
        <p:spPr>
          <a:xfrm rot="1609516">
            <a:off x="6020169" y="2206054"/>
            <a:ext cx="975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FIRE-2</a:t>
            </a:r>
          </a:p>
        </p:txBody>
      </p:sp>
    </p:spTree>
    <p:extLst>
      <p:ext uri="{BB962C8B-B14F-4D97-AF65-F5344CB8AC3E}">
        <p14:creationId xmlns:p14="http://schemas.microsoft.com/office/powerpoint/2010/main" val="12834947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ED638B3D-89E6-DA20-0CEB-35BA53DDB6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0000" y="1620000"/>
            <a:ext cx="9785454" cy="4680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3BC14B-A055-F6AB-7F70-E25344649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Outflow velocity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BDFD27-3371-1146-75AD-E27081347FE1}"/>
              </a:ext>
            </a:extLst>
          </p:cNvPr>
          <p:cNvSpPr txBox="1"/>
          <p:nvPr/>
        </p:nvSpPr>
        <p:spPr>
          <a:xfrm>
            <a:off x="1041680" y="1327612"/>
            <a:ext cx="102220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larger sample needed to test the correlation at each redshift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C6D503-0F7D-DF08-EB2A-917E2C639BDD}"/>
              </a:ext>
            </a:extLst>
          </p:cNvPr>
          <p:cNvSpPr txBox="1"/>
          <p:nvPr/>
        </p:nvSpPr>
        <p:spPr>
          <a:xfrm>
            <a:off x="4767656" y="2237433"/>
            <a:ext cx="3334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(NIRSpec High and SF galaxy only)</a:t>
            </a:r>
          </a:p>
        </p:txBody>
      </p:sp>
    </p:spTree>
    <p:extLst>
      <p:ext uri="{BB962C8B-B14F-4D97-AF65-F5344CB8AC3E}">
        <p14:creationId xmlns:p14="http://schemas.microsoft.com/office/powerpoint/2010/main" val="27664220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F293D-E0E6-FCBF-231E-CC13B7727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 outflow rate</a:t>
            </a:r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EDA9EBE1-DFE7-EF65-8B64-E30709853E1E}"/>
              </a:ext>
            </a:extLst>
          </p:cNvPr>
          <p:cNvSpPr/>
          <p:nvPr/>
        </p:nvSpPr>
        <p:spPr>
          <a:xfrm rot="7801083" flipH="1">
            <a:off x="-3054755" y="-2388785"/>
            <a:ext cx="5542157" cy="8186336"/>
          </a:xfrm>
          <a:prstGeom prst="arc">
            <a:avLst>
              <a:gd name="adj1" fmla="val 10726716"/>
              <a:gd name="adj2" fmla="val 16223044"/>
            </a:avLst>
          </a:prstGeom>
          <a:ln w="381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72246 w 3241987"/>
                      <a:gd name="connsiteY0" fmla="*/ 784963 h 2227526"/>
                      <a:gd name="connsiteX1" fmla="*/ 1587727 w 3241987"/>
                      <a:gd name="connsiteY1" fmla="*/ 235 h 2227526"/>
                      <a:gd name="connsiteX2" fmla="*/ 3125468 w 3241987"/>
                      <a:gd name="connsiteY2" fmla="*/ 699127 h 2227526"/>
                      <a:gd name="connsiteX3" fmla="*/ 2593887 w 3241987"/>
                      <a:gd name="connsiteY3" fmla="*/ 845632 h 2227526"/>
                      <a:gd name="connsiteX4" fmla="*/ 2092396 w 3241987"/>
                      <a:gd name="connsiteY4" fmla="*/ 983844 h 2227526"/>
                      <a:gd name="connsiteX5" fmla="*/ 1620994 w 3241987"/>
                      <a:gd name="connsiteY5" fmla="*/ 1113763 h 2227526"/>
                      <a:gd name="connsiteX6" fmla="*/ 1135720 w 3241987"/>
                      <a:gd name="connsiteY6" fmla="*/ 1010739 h 2227526"/>
                      <a:gd name="connsiteX7" fmla="*/ 650445 w 3241987"/>
                      <a:gd name="connsiteY7" fmla="*/ 907715 h 2227526"/>
                      <a:gd name="connsiteX8" fmla="*/ 72246 w 3241987"/>
                      <a:gd name="connsiteY8" fmla="*/ 784963 h 2227526"/>
                      <a:gd name="connsiteX0" fmla="*/ 72246 w 3241987"/>
                      <a:gd name="connsiteY0" fmla="*/ 784963 h 2227526"/>
                      <a:gd name="connsiteX1" fmla="*/ 1587727 w 3241987"/>
                      <a:gd name="connsiteY1" fmla="*/ 235 h 2227526"/>
                      <a:gd name="connsiteX2" fmla="*/ 3125468 w 3241987"/>
                      <a:gd name="connsiteY2" fmla="*/ 699127 h 2227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241987" h="2227526" stroke="0" extrusionOk="0">
                        <a:moveTo>
                          <a:pt x="72246" y="784963"/>
                        </a:moveTo>
                        <a:cubicBezTo>
                          <a:pt x="113986" y="224851"/>
                          <a:pt x="848281" y="25454"/>
                          <a:pt x="1587727" y="235"/>
                        </a:cubicBezTo>
                        <a:cubicBezTo>
                          <a:pt x="2298351" y="-1622"/>
                          <a:pt x="2800164" y="271415"/>
                          <a:pt x="3125468" y="699127"/>
                        </a:cubicBezTo>
                        <a:cubicBezTo>
                          <a:pt x="2961617" y="800434"/>
                          <a:pt x="2802201" y="751257"/>
                          <a:pt x="2593887" y="845632"/>
                        </a:cubicBezTo>
                        <a:cubicBezTo>
                          <a:pt x="2385573" y="940007"/>
                          <a:pt x="2326758" y="899369"/>
                          <a:pt x="2092396" y="983844"/>
                        </a:cubicBezTo>
                        <a:cubicBezTo>
                          <a:pt x="1858034" y="1068318"/>
                          <a:pt x="1769300" y="1038119"/>
                          <a:pt x="1620994" y="1113763"/>
                        </a:cubicBezTo>
                        <a:cubicBezTo>
                          <a:pt x="1427277" y="1123577"/>
                          <a:pt x="1295179" y="1017629"/>
                          <a:pt x="1135720" y="1010739"/>
                        </a:cubicBezTo>
                        <a:cubicBezTo>
                          <a:pt x="976261" y="1003849"/>
                          <a:pt x="823900" y="942278"/>
                          <a:pt x="650445" y="907715"/>
                        </a:cubicBezTo>
                        <a:cubicBezTo>
                          <a:pt x="476990" y="873152"/>
                          <a:pt x="198907" y="803359"/>
                          <a:pt x="72246" y="784963"/>
                        </a:cubicBezTo>
                        <a:close/>
                      </a:path>
                      <a:path w="3241987" h="2227526" fill="none" extrusionOk="0">
                        <a:moveTo>
                          <a:pt x="72246" y="784963"/>
                        </a:moveTo>
                        <a:cubicBezTo>
                          <a:pt x="394353" y="354182"/>
                          <a:pt x="782311" y="-7207"/>
                          <a:pt x="1587727" y="235"/>
                        </a:cubicBezTo>
                        <a:cubicBezTo>
                          <a:pt x="2331354" y="47445"/>
                          <a:pt x="2945309" y="374618"/>
                          <a:pt x="3125468" y="699127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4E55AF79-2738-EABF-EF5D-477D155E33F2}"/>
              </a:ext>
            </a:extLst>
          </p:cNvPr>
          <p:cNvSpPr/>
          <p:nvPr/>
        </p:nvSpPr>
        <p:spPr>
          <a:xfrm rot="7801083" flipH="1" flipV="1">
            <a:off x="4385862" y="3725343"/>
            <a:ext cx="4983687" cy="7504856"/>
          </a:xfrm>
          <a:prstGeom prst="arc">
            <a:avLst>
              <a:gd name="adj1" fmla="val 11090038"/>
              <a:gd name="adj2" fmla="val 16223044"/>
            </a:avLst>
          </a:prstGeom>
          <a:ln w="381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72246 w 3241987"/>
                      <a:gd name="connsiteY0" fmla="*/ 784963 h 2227526"/>
                      <a:gd name="connsiteX1" fmla="*/ 1587727 w 3241987"/>
                      <a:gd name="connsiteY1" fmla="*/ 235 h 2227526"/>
                      <a:gd name="connsiteX2" fmla="*/ 3125468 w 3241987"/>
                      <a:gd name="connsiteY2" fmla="*/ 699127 h 2227526"/>
                      <a:gd name="connsiteX3" fmla="*/ 2593887 w 3241987"/>
                      <a:gd name="connsiteY3" fmla="*/ 845632 h 2227526"/>
                      <a:gd name="connsiteX4" fmla="*/ 2092396 w 3241987"/>
                      <a:gd name="connsiteY4" fmla="*/ 983844 h 2227526"/>
                      <a:gd name="connsiteX5" fmla="*/ 1620994 w 3241987"/>
                      <a:gd name="connsiteY5" fmla="*/ 1113763 h 2227526"/>
                      <a:gd name="connsiteX6" fmla="*/ 1135720 w 3241987"/>
                      <a:gd name="connsiteY6" fmla="*/ 1010739 h 2227526"/>
                      <a:gd name="connsiteX7" fmla="*/ 650445 w 3241987"/>
                      <a:gd name="connsiteY7" fmla="*/ 907715 h 2227526"/>
                      <a:gd name="connsiteX8" fmla="*/ 72246 w 3241987"/>
                      <a:gd name="connsiteY8" fmla="*/ 784963 h 2227526"/>
                      <a:gd name="connsiteX0" fmla="*/ 72246 w 3241987"/>
                      <a:gd name="connsiteY0" fmla="*/ 784963 h 2227526"/>
                      <a:gd name="connsiteX1" fmla="*/ 1587727 w 3241987"/>
                      <a:gd name="connsiteY1" fmla="*/ 235 h 2227526"/>
                      <a:gd name="connsiteX2" fmla="*/ 3125468 w 3241987"/>
                      <a:gd name="connsiteY2" fmla="*/ 699127 h 2227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241987" h="2227526" stroke="0" extrusionOk="0">
                        <a:moveTo>
                          <a:pt x="72246" y="784963"/>
                        </a:moveTo>
                        <a:cubicBezTo>
                          <a:pt x="113986" y="224851"/>
                          <a:pt x="848281" y="25454"/>
                          <a:pt x="1587727" y="235"/>
                        </a:cubicBezTo>
                        <a:cubicBezTo>
                          <a:pt x="2298351" y="-1622"/>
                          <a:pt x="2800164" y="271415"/>
                          <a:pt x="3125468" y="699127"/>
                        </a:cubicBezTo>
                        <a:cubicBezTo>
                          <a:pt x="2961617" y="800434"/>
                          <a:pt x="2802201" y="751257"/>
                          <a:pt x="2593887" y="845632"/>
                        </a:cubicBezTo>
                        <a:cubicBezTo>
                          <a:pt x="2385573" y="940007"/>
                          <a:pt x="2326758" y="899369"/>
                          <a:pt x="2092396" y="983844"/>
                        </a:cubicBezTo>
                        <a:cubicBezTo>
                          <a:pt x="1858034" y="1068318"/>
                          <a:pt x="1769300" y="1038119"/>
                          <a:pt x="1620994" y="1113763"/>
                        </a:cubicBezTo>
                        <a:cubicBezTo>
                          <a:pt x="1427277" y="1123577"/>
                          <a:pt x="1295179" y="1017629"/>
                          <a:pt x="1135720" y="1010739"/>
                        </a:cubicBezTo>
                        <a:cubicBezTo>
                          <a:pt x="976261" y="1003849"/>
                          <a:pt x="823900" y="942278"/>
                          <a:pt x="650445" y="907715"/>
                        </a:cubicBezTo>
                        <a:cubicBezTo>
                          <a:pt x="476990" y="873152"/>
                          <a:pt x="198907" y="803359"/>
                          <a:pt x="72246" y="784963"/>
                        </a:cubicBezTo>
                        <a:close/>
                      </a:path>
                      <a:path w="3241987" h="2227526" fill="none" extrusionOk="0">
                        <a:moveTo>
                          <a:pt x="72246" y="784963"/>
                        </a:moveTo>
                        <a:cubicBezTo>
                          <a:pt x="394353" y="354182"/>
                          <a:pt x="782311" y="-7207"/>
                          <a:pt x="1587727" y="235"/>
                        </a:cubicBezTo>
                        <a:cubicBezTo>
                          <a:pt x="2331354" y="47445"/>
                          <a:pt x="2945309" y="374618"/>
                          <a:pt x="3125468" y="699127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F182EAD5-83D6-848D-73D3-A4708378AF85}"/>
              </a:ext>
            </a:extLst>
          </p:cNvPr>
          <p:cNvSpPr/>
          <p:nvPr/>
        </p:nvSpPr>
        <p:spPr>
          <a:xfrm rot="7801083" flipH="1" flipV="1">
            <a:off x="2428613" y="3958739"/>
            <a:ext cx="6250425" cy="5184747"/>
          </a:xfrm>
          <a:prstGeom prst="arc">
            <a:avLst>
              <a:gd name="adj1" fmla="val 12916912"/>
              <a:gd name="adj2" fmla="val 16223044"/>
            </a:avLst>
          </a:prstGeom>
          <a:ln w="381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72246 w 3241987"/>
                      <a:gd name="connsiteY0" fmla="*/ 784963 h 2227526"/>
                      <a:gd name="connsiteX1" fmla="*/ 1587727 w 3241987"/>
                      <a:gd name="connsiteY1" fmla="*/ 235 h 2227526"/>
                      <a:gd name="connsiteX2" fmla="*/ 3125468 w 3241987"/>
                      <a:gd name="connsiteY2" fmla="*/ 699127 h 2227526"/>
                      <a:gd name="connsiteX3" fmla="*/ 2593887 w 3241987"/>
                      <a:gd name="connsiteY3" fmla="*/ 845632 h 2227526"/>
                      <a:gd name="connsiteX4" fmla="*/ 2092396 w 3241987"/>
                      <a:gd name="connsiteY4" fmla="*/ 983844 h 2227526"/>
                      <a:gd name="connsiteX5" fmla="*/ 1620994 w 3241987"/>
                      <a:gd name="connsiteY5" fmla="*/ 1113763 h 2227526"/>
                      <a:gd name="connsiteX6" fmla="*/ 1135720 w 3241987"/>
                      <a:gd name="connsiteY6" fmla="*/ 1010739 h 2227526"/>
                      <a:gd name="connsiteX7" fmla="*/ 650445 w 3241987"/>
                      <a:gd name="connsiteY7" fmla="*/ 907715 h 2227526"/>
                      <a:gd name="connsiteX8" fmla="*/ 72246 w 3241987"/>
                      <a:gd name="connsiteY8" fmla="*/ 784963 h 2227526"/>
                      <a:gd name="connsiteX0" fmla="*/ 72246 w 3241987"/>
                      <a:gd name="connsiteY0" fmla="*/ 784963 h 2227526"/>
                      <a:gd name="connsiteX1" fmla="*/ 1587727 w 3241987"/>
                      <a:gd name="connsiteY1" fmla="*/ 235 h 2227526"/>
                      <a:gd name="connsiteX2" fmla="*/ 3125468 w 3241987"/>
                      <a:gd name="connsiteY2" fmla="*/ 699127 h 2227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241987" h="2227526" stroke="0" extrusionOk="0">
                        <a:moveTo>
                          <a:pt x="72246" y="784963"/>
                        </a:moveTo>
                        <a:cubicBezTo>
                          <a:pt x="113986" y="224851"/>
                          <a:pt x="848281" y="25454"/>
                          <a:pt x="1587727" y="235"/>
                        </a:cubicBezTo>
                        <a:cubicBezTo>
                          <a:pt x="2298351" y="-1622"/>
                          <a:pt x="2800164" y="271415"/>
                          <a:pt x="3125468" y="699127"/>
                        </a:cubicBezTo>
                        <a:cubicBezTo>
                          <a:pt x="2961617" y="800434"/>
                          <a:pt x="2802201" y="751257"/>
                          <a:pt x="2593887" y="845632"/>
                        </a:cubicBezTo>
                        <a:cubicBezTo>
                          <a:pt x="2385573" y="940007"/>
                          <a:pt x="2326758" y="899369"/>
                          <a:pt x="2092396" y="983844"/>
                        </a:cubicBezTo>
                        <a:cubicBezTo>
                          <a:pt x="1858034" y="1068318"/>
                          <a:pt x="1769300" y="1038119"/>
                          <a:pt x="1620994" y="1113763"/>
                        </a:cubicBezTo>
                        <a:cubicBezTo>
                          <a:pt x="1427277" y="1123577"/>
                          <a:pt x="1295179" y="1017629"/>
                          <a:pt x="1135720" y="1010739"/>
                        </a:cubicBezTo>
                        <a:cubicBezTo>
                          <a:pt x="976261" y="1003849"/>
                          <a:pt x="823900" y="942278"/>
                          <a:pt x="650445" y="907715"/>
                        </a:cubicBezTo>
                        <a:cubicBezTo>
                          <a:pt x="476990" y="873152"/>
                          <a:pt x="198907" y="803359"/>
                          <a:pt x="72246" y="784963"/>
                        </a:cubicBezTo>
                        <a:close/>
                      </a:path>
                      <a:path w="3241987" h="2227526" fill="none" extrusionOk="0">
                        <a:moveTo>
                          <a:pt x="72246" y="784963"/>
                        </a:moveTo>
                        <a:cubicBezTo>
                          <a:pt x="394353" y="354182"/>
                          <a:pt x="782311" y="-7207"/>
                          <a:pt x="1587727" y="235"/>
                        </a:cubicBezTo>
                        <a:cubicBezTo>
                          <a:pt x="2331354" y="47445"/>
                          <a:pt x="2945309" y="374618"/>
                          <a:pt x="3125468" y="699127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CADF3C55-3A06-D01F-06AE-7A15CEF14FD0}"/>
              </a:ext>
            </a:extLst>
          </p:cNvPr>
          <p:cNvSpPr/>
          <p:nvPr/>
        </p:nvSpPr>
        <p:spPr>
          <a:xfrm rot="7801083" flipH="1">
            <a:off x="-867506" y="1475553"/>
            <a:ext cx="5490228" cy="3648516"/>
          </a:xfrm>
          <a:prstGeom prst="arc">
            <a:avLst>
              <a:gd name="adj1" fmla="val 11535204"/>
              <a:gd name="adj2" fmla="val 16223044"/>
            </a:avLst>
          </a:prstGeom>
          <a:ln w="381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72246 w 3241987"/>
                      <a:gd name="connsiteY0" fmla="*/ 784963 h 2227526"/>
                      <a:gd name="connsiteX1" fmla="*/ 1587727 w 3241987"/>
                      <a:gd name="connsiteY1" fmla="*/ 235 h 2227526"/>
                      <a:gd name="connsiteX2" fmla="*/ 3125468 w 3241987"/>
                      <a:gd name="connsiteY2" fmla="*/ 699127 h 2227526"/>
                      <a:gd name="connsiteX3" fmla="*/ 2593887 w 3241987"/>
                      <a:gd name="connsiteY3" fmla="*/ 845632 h 2227526"/>
                      <a:gd name="connsiteX4" fmla="*/ 2092396 w 3241987"/>
                      <a:gd name="connsiteY4" fmla="*/ 983844 h 2227526"/>
                      <a:gd name="connsiteX5" fmla="*/ 1620994 w 3241987"/>
                      <a:gd name="connsiteY5" fmla="*/ 1113763 h 2227526"/>
                      <a:gd name="connsiteX6" fmla="*/ 1135720 w 3241987"/>
                      <a:gd name="connsiteY6" fmla="*/ 1010739 h 2227526"/>
                      <a:gd name="connsiteX7" fmla="*/ 650445 w 3241987"/>
                      <a:gd name="connsiteY7" fmla="*/ 907715 h 2227526"/>
                      <a:gd name="connsiteX8" fmla="*/ 72246 w 3241987"/>
                      <a:gd name="connsiteY8" fmla="*/ 784963 h 2227526"/>
                      <a:gd name="connsiteX0" fmla="*/ 72246 w 3241987"/>
                      <a:gd name="connsiteY0" fmla="*/ 784963 h 2227526"/>
                      <a:gd name="connsiteX1" fmla="*/ 1587727 w 3241987"/>
                      <a:gd name="connsiteY1" fmla="*/ 235 h 2227526"/>
                      <a:gd name="connsiteX2" fmla="*/ 3125468 w 3241987"/>
                      <a:gd name="connsiteY2" fmla="*/ 699127 h 2227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241987" h="2227526" stroke="0" extrusionOk="0">
                        <a:moveTo>
                          <a:pt x="72246" y="784963"/>
                        </a:moveTo>
                        <a:cubicBezTo>
                          <a:pt x="113986" y="224851"/>
                          <a:pt x="848281" y="25454"/>
                          <a:pt x="1587727" y="235"/>
                        </a:cubicBezTo>
                        <a:cubicBezTo>
                          <a:pt x="2298351" y="-1622"/>
                          <a:pt x="2800164" y="271415"/>
                          <a:pt x="3125468" y="699127"/>
                        </a:cubicBezTo>
                        <a:cubicBezTo>
                          <a:pt x="2961617" y="800434"/>
                          <a:pt x="2802201" y="751257"/>
                          <a:pt x="2593887" y="845632"/>
                        </a:cubicBezTo>
                        <a:cubicBezTo>
                          <a:pt x="2385573" y="940007"/>
                          <a:pt x="2326758" y="899369"/>
                          <a:pt x="2092396" y="983844"/>
                        </a:cubicBezTo>
                        <a:cubicBezTo>
                          <a:pt x="1858034" y="1068318"/>
                          <a:pt x="1769300" y="1038119"/>
                          <a:pt x="1620994" y="1113763"/>
                        </a:cubicBezTo>
                        <a:cubicBezTo>
                          <a:pt x="1427277" y="1123577"/>
                          <a:pt x="1295179" y="1017629"/>
                          <a:pt x="1135720" y="1010739"/>
                        </a:cubicBezTo>
                        <a:cubicBezTo>
                          <a:pt x="976261" y="1003849"/>
                          <a:pt x="823900" y="942278"/>
                          <a:pt x="650445" y="907715"/>
                        </a:cubicBezTo>
                        <a:cubicBezTo>
                          <a:pt x="476990" y="873152"/>
                          <a:pt x="198907" y="803359"/>
                          <a:pt x="72246" y="784963"/>
                        </a:cubicBezTo>
                        <a:close/>
                      </a:path>
                      <a:path w="3241987" h="2227526" fill="none" extrusionOk="0">
                        <a:moveTo>
                          <a:pt x="72246" y="784963"/>
                        </a:moveTo>
                        <a:cubicBezTo>
                          <a:pt x="394353" y="354182"/>
                          <a:pt x="782311" y="-7207"/>
                          <a:pt x="1587727" y="235"/>
                        </a:cubicBezTo>
                        <a:cubicBezTo>
                          <a:pt x="2331354" y="47445"/>
                          <a:pt x="2945309" y="374618"/>
                          <a:pt x="3125468" y="699127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1581F37-6DB7-7CC1-349D-D3DBD168FB79}"/>
              </a:ext>
            </a:extLst>
          </p:cNvPr>
          <p:cNvSpPr/>
          <p:nvPr/>
        </p:nvSpPr>
        <p:spPr>
          <a:xfrm rot="1951031">
            <a:off x="1623904" y="3357932"/>
            <a:ext cx="4528456" cy="189002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5-Point Star 39">
            <a:extLst>
              <a:ext uri="{FF2B5EF4-FFF2-40B4-BE49-F238E27FC236}">
                <a16:creationId xmlns:a16="http://schemas.microsoft.com/office/drawing/2014/main" id="{87BA6315-7899-40FE-D6CF-EE748202DF8B}"/>
              </a:ext>
            </a:extLst>
          </p:cNvPr>
          <p:cNvSpPr/>
          <p:nvPr/>
        </p:nvSpPr>
        <p:spPr>
          <a:xfrm>
            <a:off x="2100282" y="2962515"/>
            <a:ext cx="446171" cy="465771"/>
          </a:xfrm>
          <a:prstGeom prst="star5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5-Point Star 40">
            <a:extLst>
              <a:ext uri="{FF2B5EF4-FFF2-40B4-BE49-F238E27FC236}">
                <a16:creationId xmlns:a16="http://schemas.microsoft.com/office/drawing/2014/main" id="{72B7031C-4966-F967-EE7E-DB285891EC4C}"/>
              </a:ext>
            </a:extLst>
          </p:cNvPr>
          <p:cNvSpPr/>
          <p:nvPr/>
        </p:nvSpPr>
        <p:spPr>
          <a:xfrm>
            <a:off x="2832050" y="3062172"/>
            <a:ext cx="270890" cy="288985"/>
          </a:xfrm>
          <a:prstGeom prst="star5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5-Point Star 41">
            <a:extLst>
              <a:ext uri="{FF2B5EF4-FFF2-40B4-BE49-F238E27FC236}">
                <a16:creationId xmlns:a16="http://schemas.microsoft.com/office/drawing/2014/main" id="{194F98C2-9621-7855-4F97-33CB35D9291B}"/>
              </a:ext>
            </a:extLst>
          </p:cNvPr>
          <p:cNvSpPr/>
          <p:nvPr/>
        </p:nvSpPr>
        <p:spPr>
          <a:xfrm>
            <a:off x="3116746" y="4195191"/>
            <a:ext cx="266949" cy="282487"/>
          </a:xfrm>
          <a:prstGeom prst="star5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5-Point Star 42">
            <a:extLst>
              <a:ext uri="{FF2B5EF4-FFF2-40B4-BE49-F238E27FC236}">
                <a16:creationId xmlns:a16="http://schemas.microsoft.com/office/drawing/2014/main" id="{281BEF2E-B578-0AA5-9783-CF8BC1D6510B}"/>
              </a:ext>
            </a:extLst>
          </p:cNvPr>
          <p:cNvSpPr/>
          <p:nvPr/>
        </p:nvSpPr>
        <p:spPr>
          <a:xfrm>
            <a:off x="5063007" y="4366134"/>
            <a:ext cx="359228" cy="391886"/>
          </a:xfrm>
          <a:prstGeom prst="star5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Explosion 2 43">
            <a:extLst>
              <a:ext uri="{FF2B5EF4-FFF2-40B4-BE49-F238E27FC236}">
                <a16:creationId xmlns:a16="http://schemas.microsoft.com/office/drawing/2014/main" id="{853A5687-54D0-9FA3-06F6-18CA4920D48F}"/>
              </a:ext>
            </a:extLst>
          </p:cNvPr>
          <p:cNvSpPr/>
          <p:nvPr/>
        </p:nvSpPr>
        <p:spPr>
          <a:xfrm>
            <a:off x="4012583" y="4609505"/>
            <a:ext cx="629056" cy="465771"/>
          </a:xfrm>
          <a:prstGeom prst="irregularSeal2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5-Point Star 44">
            <a:extLst>
              <a:ext uri="{FF2B5EF4-FFF2-40B4-BE49-F238E27FC236}">
                <a16:creationId xmlns:a16="http://schemas.microsoft.com/office/drawing/2014/main" id="{1ABE420F-9BDE-0858-A45E-E3A4D7A5A0C9}"/>
              </a:ext>
            </a:extLst>
          </p:cNvPr>
          <p:cNvSpPr/>
          <p:nvPr/>
        </p:nvSpPr>
        <p:spPr>
          <a:xfrm>
            <a:off x="4789055" y="4963171"/>
            <a:ext cx="528186" cy="538344"/>
          </a:xfrm>
          <a:prstGeom prst="star5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Explosion 2 45">
            <a:extLst>
              <a:ext uri="{FF2B5EF4-FFF2-40B4-BE49-F238E27FC236}">
                <a16:creationId xmlns:a16="http://schemas.microsoft.com/office/drawing/2014/main" id="{BD4F7B9F-ED0C-DFA6-2A16-420CC4DEBCF5}"/>
              </a:ext>
            </a:extLst>
          </p:cNvPr>
          <p:cNvSpPr/>
          <p:nvPr/>
        </p:nvSpPr>
        <p:spPr>
          <a:xfrm>
            <a:off x="2433345" y="3517179"/>
            <a:ext cx="629056" cy="465771"/>
          </a:xfrm>
          <a:prstGeom prst="irregularSeal2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5-Point Star 46">
            <a:extLst>
              <a:ext uri="{FF2B5EF4-FFF2-40B4-BE49-F238E27FC236}">
                <a16:creationId xmlns:a16="http://schemas.microsoft.com/office/drawing/2014/main" id="{B1ACFE1D-3B0A-821A-3E64-6DB191504BF4}"/>
              </a:ext>
            </a:extLst>
          </p:cNvPr>
          <p:cNvSpPr/>
          <p:nvPr/>
        </p:nvSpPr>
        <p:spPr>
          <a:xfrm>
            <a:off x="3278067" y="3367226"/>
            <a:ext cx="426964" cy="465771"/>
          </a:xfrm>
          <a:prstGeom prst="star5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5-Point Star 47">
            <a:extLst>
              <a:ext uri="{FF2B5EF4-FFF2-40B4-BE49-F238E27FC236}">
                <a16:creationId xmlns:a16="http://schemas.microsoft.com/office/drawing/2014/main" id="{B3D6ABB2-6E0D-17A1-FC0F-70E4837FC6C5}"/>
              </a:ext>
            </a:extLst>
          </p:cNvPr>
          <p:cNvSpPr/>
          <p:nvPr/>
        </p:nvSpPr>
        <p:spPr>
          <a:xfrm>
            <a:off x="3963991" y="3811657"/>
            <a:ext cx="359228" cy="391886"/>
          </a:xfrm>
          <a:prstGeom prst="star5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DA99CA56-A668-6ECB-B451-AD74DA6DE3E3}"/>
              </a:ext>
            </a:extLst>
          </p:cNvPr>
          <p:cNvSpPr/>
          <p:nvPr/>
        </p:nvSpPr>
        <p:spPr>
          <a:xfrm rot="7435880">
            <a:off x="-486942" y="1325509"/>
            <a:ext cx="5546772" cy="3274012"/>
          </a:xfrm>
          <a:prstGeom prst="arc">
            <a:avLst>
              <a:gd name="adj1" fmla="val 12177326"/>
              <a:gd name="adj2" fmla="val 15588870"/>
            </a:avLst>
          </a:prstGeom>
          <a:ln w="381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72246 w 3241987"/>
                      <a:gd name="connsiteY0" fmla="*/ 784963 h 2227526"/>
                      <a:gd name="connsiteX1" fmla="*/ 1587727 w 3241987"/>
                      <a:gd name="connsiteY1" fmla="*/ 235 h 2227526"/>
                      <a:gd name="connsiteX2" fmla="*/ 3125468 w 3241987"/>
                      <a:gd name="connsiteY2" fmla="*/ 699127 h 2227526"/>
                      <a:gd name="connsiteX3" fmla="*/ 2593887 w 3241987"/>
                      <a:gd name="connsiteY3" fmla="*/ 845632 h 2227526"/>
                      <a:gd name="connsiteX4" fmla="*/ 2092396 w 3241987"/>
                      <a:gd name="connsiteY4" fmla="*/ 983844 h 2227526"/>
                      <a:gd name="connsiteX5" fmla="*/ 1620994 w 3241987"/>
                      <a:gd name="connsiteY5" fmla="*/ 1113763 h 2227526"/>
                      <a:gd name="connsiteX6" fmla="*/ 1135720 w 3241987"/>
                      <a:gd name="connsiteY6" fmla="*/ 1010739 h 2227526"/>
                      <a:gd name="connsiteX7" fmla="*/ 650445 w 3241987"/>
                      <a:gd name="connsiteY7" fmla="*/ 907715 h 2227526"/>
                      <a:gd name="connsiteX8" fmla="*/ 72246 w 3241987"/>
                      <a:gd name="connsiteY8" fmla="*/ 784963 h 2227526"/>
                      <a:gd name="connsiteX0" fmla="*/ 72246 w 3241987"/>
                      <a:gd name="connsiteY0" fmla="*/ 784963 h 2227526"/>
                      <a:gd name="connsiteX1" fmla="*/ 1587727 w 3241987"/>
                      <a:gd name="connsiteY1" fmla="*/ 235 h 2227526"/>
                      <a:gd name="connsiteX2" fmla="*/ 3125468 w 3241987"/>
                      <a:gd name="connsiteY2" fmla="*/ 699127 h 2227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241987" h="2227526" stroke="0" extrusionOk="0">
                        <a:moveTo>
                          <a:pt x="72246" y="784963"/>
                        </a:moveTo>
                        <a:cubicBezTo>
                          <a:pt x="113986" y="224851"/>
                          <a:pt x="848281" y="25454"/>
                          <a:pt x="1587727" y="235"/>
                        </a:cubicBezTo>
                        <a:cubicBezTo>
                          <a:pt x="2298351" y="-1622"/>
                          <a:pt x="2800164" y="271415"/>
                          <a:pt x="3125468" y="699127"/>
                        </a:cubicBezTo>
                        <a:cubicBezTo>
                          <a:pt x="2961617" y="800434"/>
                          <a:pt x="2802201" y="751257"/>
                          <a:pt x="2593887" y="845632"/>
                        </a:cubicBezTo>
                        <a:cubicBezTo>
                          <a:pt x="2385573" y="940007"/>
                          <a:pt x="2326758" y="899369"/>
                          <a:pt x="2092396" y="983844"/>
                        </a:cubicBezTo>
                        <a:cubicBezTo>
                          <a:pt x="1858034" y="1068318"/>
                          <a:pt x="1769300" y="1038119"/>
                          <a:pt x="1620994" y="1113763"/>
                        </a:cubicBezTo>
                        <a:cubicBezTo>
                          <a:pt x="1427277" y="1123577"/>
                          <a:pt x="1295179" y="1017629"/>
                          <a:pt x="1135720" y="1010739"/>
                        </a:cubicBezTo>
                        <a:cubicBezTo>
                          <a:pt x="976261" y="1003849"/>
                          <a:pt x="823900" y="942278"/>
                          <a:pt x="650445" y="907715"/>
                        </a:cubicBezTo>
                        <a:cubicBezTo>
                          <a:pt x="476990" y="873152"/>
                          <a:pt x="198907" y="803359"/>
                          <a:pt x="72246" y="784963"/>
                        </a:cubicBezTo>
                        <a:close/>
                      </a:path>
                      <a:path w="3241987" h="2227526" fill="none" extrusionOk="0">
                        <a:moveTo>
                          <a:pt x="72246" y="784963"/>
                        </a:moveTo>
                        <a:cubicBezTo>
                          <a:pt x="394353" y="354182"/>
                          <a:pt x="782311" y="-7207"/>
                          <a:pt x="1587727" y="235"/>
                        </a:cubicBezTo>
                        <a:cubicBezTo>
                          <a:pt x="2331354" y="47445"/>
                          <a:pt x="2945309" y="374618"/>
                          <a:pt x="3125468" y="699127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Arc 53">
            <a:extLst>
              <a:ext uri="{FF2B5EF4-FFF2-40B4-BE49-F238E27FC236}">
                <a16:creationId xmlns:a16="http://schemas.microsoft.com/office/drawing/2014/main" id="{7750C214-C430-EC68-612E-BD5722C647F8}"/>
              </a:ext>
            </a:extLst>
          </p:cNvPr>
          <p:cNvSpPr/>
          <p:nvPr/>
        </p:nvSpPr>
        <p:spPr>
          <a:xfrm rot="7801083" flipV="1">
            <a:off x="2238625" y="3316594"/>
            <a:ext cx="7801076" cy="5184747"/>
          </a:xfrm>
          <a:prstGeom prst="arc">
            <a:avLst>
              <a:gd name="adj1" fmla="val 12424364"/>
              <a:gd name="adj2" fmla="val 15869655"/>
            </a:avLst>
          </a:prstGeom>
          <a:ln w="381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72246 w 3241987"/>
                      <a:gd name="connsiteY0" fmla="*/ 784963 h 2227526"/>
                      <a:gd name="connsiteX1" fmla="*/ 1587727 w 3241987"/>
                      <a:gd name="connsiteY1" fmla="*/ 235 h 2227526"/>
                      <a:gd name="connsiteX2" fmla="*/ 3125468 w 3241987"/>
                      <a:gd name="connsiteY2" fmla="*/ 699127 h 2227526"/>
                      <a:gd name="connsiteX3" fmla="*/ 2593887 w 3241987"/>
                      <a:gd name="connsiteY3" fmla="*/ 845632 h 2227526"/>
                      <a:gd name="connsiteX4" fmla="*/ 2092396 w 3241987"/>
                      <a:gd name="connsiteY4" fmla="*/ 983844 h 2227526"/>
                      <a:gd name="connsiteX5" fmla="*/ 1620994 w 3241987"/>
                      <a:gd name="connsiteY5" fmla="*/ 1113763 h 2227526"/>
                      <a:gd name="connsiteX6" fmla="*/ 1135720 w 3241987"/>
                      <a:gd name="connsiteY6" fmla="*/ 1010739 h 2227526"/>
                      <a:gd name="connsiteX7" fmla="*/ 650445 w 3241987"/>
                      <a:gd name="connsiteY7" fmla="*/ 907715 h 2227526"/>
                      <a:gd name="connsiteX8" fmla="*/ 72246 w 3241987"/>
                      <a:gd name="connsiteY8" fmla="*/ 784963 h 2227526"/>
                      <a:gd name="connsiteX0" fmla="*/ 72246 w 3241987"/>
                      <a:gd name="connsiteY0" fmla="*/ 784963 h 2227526"/>
                      <a:gd name="connsiteX1" fmla="*/ 1587727 w 3241987"/>
                      <a:gd name="connsiteY1" fmla="*/ 235 h 2227526"/>
                      <a:gd name="connsiteX2" fmla="*/ 3125468 w 3241987"/>
                      <a:gd name="connsiteY2" fmla="*/ 699127 h 2227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241987" h="2227526" stroke="0" extrusionOk="0">
                        <a:moveTo>
                          <a:pt x="72246" y="784963"/>
                        </a:moveTo>
                        <a:cubicBezTo>
                          <a:pt x="113986" y="224851"/>
                          <a:pt x="848281" y="25454"/>
                          <a:pt x="1587727" y="235"/>
                        </a:cubicBezTo>
                        <a:cubicBezTo>
                          <a:pt x="2298351" y="-1622"/>
                          <a:pt x="2800164" y="271415"/>
                          <a:pt x="3125468" y="699127"/>
                        </a:cubicBezTo>
                        <a:cubicBezTo>
                          <a:pt x="2961617" y="800434"/>
                          <a:pt x="2802201" y="751257"/>
                          <a:pt x="2593887" y="845632"/>
                        </a:cubicBezTo>
                        <a:cubicBezTo>
                          <a:pt x="2385573" y="940007"/>
                          <a:pt x="2326758" y="899369"/>
                          <a:pt x="2092396" y="983844"/>
                        </a:cubicBezTo>
                        <a:cubicBezTo>
                          <a:pt x="1858034" y="1068318"/>
                          <a:pt x="1769300" y="1038119"/>
                          <a:pt x="1620994" y="1113763"/>
                        </a:cubicBezTo>
                        <a:cubicBezTo>
                          <a:pt x="1427277" y="1123577"/>
                          <a:pt x="1295179" y="1017629"/>
                          <a:pt x="1135720" y="1010739"/>
                        </a:cubicBezTo>
                        <a:cubicBezTo>
                          <a:pt x="976261" y="1003849"/>
                          <a:pt x="823900" y="942278"/>
                          <a:pt x="650445" y="907715"/>
                        </a:cubicBezTo>
                        <a:cubicBezTo>
                          <a:pt x="476990" y="873152"/>
                          <a:pt x="198907" y="803359"/>
                          <a:pt x="72246" y="784963"/>
                        </a:cubicBezTo>
                        <a:close/>
                      </a:path>
                      <a:path w="3241987" h="2227526" fill="none" extrusionOk="0">
                        <a:moveTo>
                          <a:pt x="72246" y="784963"/>
                        </a:moveTo>
                        <a:cubicBezTo>
                          <a:pt x="394353" y="354182"/>
                          <a:pt x="782311" y="-7207"/>
                          <a:pt x="1587727" y="235"/>
                        </a:cubicBezTo>
                        <a:cubicBezTo>
                          <a:pt x="2331354" y="47445"/>
                          <a:pt x="2945309" y="374618"/>
                          <a:pt x="3125468" y="699127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A87972D4-833F-9184-45FA-7D43A2FDF6F8}"/>
              </a:ext>
            </a:extLst>
          </p:cNvPr>
          <p:cNvSpPr/>
          <p:nvPr/>
        </p:nvSpPr>
        <p:spPr>
          <a:xfrm rot="7801083" flipV="1">
            <a:off x="3326018" y="4055935"/>
            <a:ext cx="3714643" cy="1572910"/>
          </a:xfrm>
          <a:prstGeom prst="arc">
            <a:avLst>
              <a:gd name="adj1" fmla="val 9177758"/>
              <a:gd name="adj2" fmla="val 15972291"/>
            </a:avLst>
          </a:prstGeom>
          <a:ln w="381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72246 w 3241987"/>
                      <a:gd name="connsiteY0" fmla="*/ 784963 h 2227526"/>
                      <a:gd name="connsiteX1" fmla="*/ 1587727 w 3241987"/>
                      <a:gd name="connsiteY1" fmla="*/ 235 h 2227526"/>
                      <a:gd name="connsiteX2" fmla="*/ 3125468 w 3241987"/>
                      <a:gd name="connsiteY2" fmla="*/ 699127 h 2227526"/>
                      <a:gd name="connsiteX3" fmla="*/ 2593887 w 3241987"/>
                      <a:gd name="connsiteY3" fmla="*/ 845632 h 2227526"/>
                      <a:gd name="connsiteX4" fmla="*/ 2092396 w 3241987"/>
                      <a:gd name="connsiteY4" fmla="*/ 983844 h 2227526"/>
                      <a:gd name="connsiteX5" fmla="*/ 1620994 w 3241987"/>
                      <a:gd name="connsiteY5" fmla="*/ 1113763 h 2227526"/>
                      <a:gd name="connsiteX6" fmla="*/ 1135720 w 3241987"/>
                      <a:gd name="connsiteY6" fmla="*/ 1010739 h 2227526"/>
                      <a:gd name="connsiteX7" fmla="*/ 650445 w 3241987"/>
                      <a:gd name="connsiteY7" fmla="*/ 907715 h 2227526"/>
                      <a:gd name="connsiteX8" fmla="*/ 72246 w 3241987"/>
                      <a:gd name="connsiteY8" fmla="*/ 784963 h 2227526"/>
                      <a:gd name="connsiteX0" fmla="*/ 72246 w 3241987"/>
                      <a:gd name="connsiteY0" fmla="*/ 784963 h 2227526"/>
                      <a:gd name="connsiteX1" fmla="*/ 1587727 w 3241987"/>
                      <a:gd name="connsiteY1" fmla="*/ 235 h 2227526"/>
                      <a:gd name="connsiteX2" fmla="*/ 3125468 w 3241987"/>
                      <a:gd name="connsiteY2" fmla="*/ 699127 h 2227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241987" h="2227526" stroke="0" extrusionOk="0">
                        <a:moveTo>
                          <a:pt x="72246" y="784963"/>
                        </a:moveTo>
                        <a:cubicBezTo>
                          <a:pt x="113986" y="224851"/>
                          <a:pt x="848281" y="25454"/>
                          <a:pt x="1587727" y="235"/>
                        </a:cubicBezTo>
                        <a:cubicBezTo>
                          <a:pt x="2298351" y="-1622"/>
                          <a:pt x="2800164" y="271415"/>
                          <a:pt x="3125468" y="699127"/>
                        </a:cubicBezTo>
                        <a:cubicBezTo>
                          <a:pt x="2961617" y="800434"/>
                          <a:pt x="2802201" y="751257"/>
                          <a:pt x="2593887" y="845632"/>
                        </a:cubicBezTo>
                        <a:cubicBezTo>
                          <a:pt x="2385573" y="940007"/>
                          <a:pt x="2326758" y="899369"/>
                          <a:pt x="2092396" y="983844"/>
                        </a:cubicBezTo>
                        <a:cubicBezTo>
                          <a:pt x="1858034" y="1068318"/>
                          <a:pt x="1769300" y="1038119"/>
                          <a:pt x="1620994" y="1113763"/>
                        </a:cubicBezTo>
                        <a:cubicBezTo>
                          <a:pt x="1427277" y="1123577"/>
                          <a:pt x="1295179" y="1017629"/>
                          <a:pt x="1135720" y="1010739"/>
                        </a:cubicBezTo>
                        <a:cubicBezTo>
                          <a:pt x="976261" y="1003849"/>
                          <a:pt x="823900" y="942278"/>
                          <a:pt x="650445" y="907715"/>
                        </a:cubicBezTo>
                        <a:cubicBezTo>
                          <a:pt x="476990" y="873152"/>
                          <a:pt x="198907" y="803359"/>
                          <a:pt x="72246" y="784963"/>
                        </a:cubicBezTo>
                        <a:close/>
                      </a:path>
                      <a:path w="3241987" h="2227526" fill="none" extrusionOk="0">
                        <a:moveTo>
                          <a:pt x="72246" y="784963"/>
                        </a:moveTo>
                        <a:cubicBezTo>
                          <a:pt x="394353" y="354182"/>
                          <a:pt x="782311" y="-7207"/>
                          <a:pt x="1587727" y="235"/>
                        </a:cubicBezTo>
                        <a:cubicBezTo>
                          <a:pt x="2331354" y="47445"/>
                          <a:pt x="2945309" y="374618"/>
                          <a:pt x="3125468" y="699127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7F55E70-F84C-005F-425C-B52FC4B2525B}"/>
              </a:ext>
            </a:extLst>
          </p:cNvPr>
          <p:cNvCxnSpPr>
            <a:cxnSpLocks/>
          </p:cNvCxnSpPr>
          <p:nvPr/>
        </p:nvCxnSpPr>
        <p:spPr>
          <a:xfrm flipV="1">
            <a:off x="4011918" y="866906"/>
            <a:ext cx="2006786" cy="292322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Arc 56">
            <a:extLst>
              <a:ext uri="{FF2B5EF4-FFF2-40B4-BE49-F238E27FC236}">
                <a16:creationId xmlns:a16="http://schemas.microsoft.com/office/drawing/2014/main" id="{0AF9AEE3-C741-8905-7F4A-24146D23F851}"/>
              </a:ext>
            </a:extLst>
          </p:cNvPr>
          <p:cNvSpPr/>
          <p:nvPr/>
        </p:nvSpPr>
        <p:spPr>
          <a:xfrm rot="7801083">
            <a:off x="-504329" y="-1157849"/>
            <a:ext cx="3389609" cy="5815288"/>
          </a:xfrm>
          <a:prstGeom prst="arc">
            <a:avLst>
              <a:gd name="adj1" fmla="val 13231723"/>
              <a:gd name="adj2" fmla="val 15925687"/>
            </a:avLst>
          </a:prstGeom>
          <a:ln w="381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72246 w 3241987"/>
                      <a:gd name="connsiteY0" fmla="*/ 784963 h 2227526"/>
                      <a:gd name="connsiteX1" fmla="*/ 1587727 w 3241987"/>
                      <a:gd name="connsiteY1" fmla="*/ 235 h 2227526"/>
                      <a:gd name="connsiteX2" fmla="*/ 3125468 w 3241987"/>
                      <a:gd name="connsiteY2" fmla="*/ 699127 h 2227526"/>
                      <a:gd name="connsiteX3" fmla="*/ 2593887 w 3241987"/>
                      <a:gd name="connsiteY3" fmla="*/ 845632 h 2227526"/>
                      <a:gd name="connsiteX4" fmla="*/ 2092396 w 3241987"/>
                      <a:gd name="connsiteY4" fmla="*/ 983844 h 2227526"/>
                      <a:gd name="connsiteX5" fmla="*/ 1620994 w 3241987"/>
                      <a:gd name="connsiteY5" fmla="*/ 1113763 h 2227526"/>
                      <a:gd name="connsiteX6" fmla="*/ 1135720 w 3241987"/>
                      <a:gd name="connsiteY6" fmla="*/ 1010739 h 2227526"/>
                      <a:gd name="connsiteX7" fmla="*/ 650445 w 3241987"/>
                      <a:gd name="connsiteY7" fmla="*/ 907715 h 2227526"/>
                      <a:gd name="connsiteX8" fmla="*/ 72246 w 3241987"/>
                      <a:gd name="connsiteY8" fmla="*/ 784963 h 2227526"/>
                      <a:gd name="connsiteX0" fmla="*/ 72246 w 3241987"/>
                      <a:gd name="connsiteY0" fmla="*/ 784963 h 2227526"/>
                      <a:gd name="connsiteX1" fmla="*/ 1587727 w 3241987"/>
                      <a:gd name="connsiteY1" fmla="*/ 235 h 2227526"/>
                      <a:gd name="connsiteX2" fmla="*/ 3125468 w 3241987"/>
                      <a:gd name="connsiteY2" fmla="*/ 699127 h 2227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241987" h="2227526" stroke="0" extrusionOk="0">
                        <a:moveTo>
                          <a:pt x="72246" y="784963"/>
                        </a:moveTo>
                        <a:cubicBezTo>
                          <a:pt x="113986" y="224851"/>
                          <a:pt x="848281" y="25454"/>
                          <a:pt x="1587727" y="235"/>
                        </a:cubicBezTo>
                        <a:cubicBezTo>
                          <a:pt x="2298351" y="-1622"/>
                          <a:pt x="2800164" y="271415"/>
                          <a:pt x="3125468" y="699127"/>
                        </a:cubicBezTo>
                        <a:cubicBezTo>
                          <a:pt x="2961617" y="800434"/>
                          <a:pt x="2802201" y="751257"/>
                          <a:pt x="2593887" y="845632"/>
                        </a:cubicBezTo>
                        <a:cubicBezTo>
                          <a:pt x="2385573" y="940007"/>
                          <a:pt x="2326758" y="899369"/>
                          <a:pt x="2092396" y="983844"/>
                        </a:cubicBezTo>
                        <a:cubicBezTo>
                          <a:pt x="1858034" y="1068318"/>
                          <a:pt x="1769300" y="1038119"/>
                          <a:pt x="1620994" y="1113763"/>
                        </a:cubicBezTo>
                        <a:cubicBezTo>
                          <a:pt x="1427277" y="1123577"/>
                          <a:pt x="1295179" y="1017629"/>
                          <a:pt x="1135720" y="1010739"/>
                        </a:cubicBezTo>
                        <a:cubicBezTo>
                          <a:pt x="976261" y="1003849"/>
                          <a:pt x="823900" y="942278"/>
                          <a:pt x="650445" y="907715"/>
                        </a:cubicBezTo>
                        <a:cubicBezTo>
                          <a:pt x="476990" y="873152"/>
                          <a:pt x="198907" y="803359"/>
                          <a:pt x="72246" y="784963"/>
                        </a:cubicBezTo>
                        <a:close/>
                      </a:path>
                      <a:path w="3241987" h="2227526" fill="none" extrusionOk="0">
                        <a:moveTo>
                          <a:pt x="72246" y="784963"/>
                        </a:moveTo>
                        <a:cubicBezTo>
                          <a:pt x="394353" y="354182"/>
                          <a:pt x="782311" y="-7207"/>
                          <a:pt x="1587727" y="235"/>
                        </a:cubicBezTo>
                        <a:cubicBezTo>
                          <a:pt x="2331354" y="47445"/>
                          <a:pt x="2945309" y="374618"/>
                          <a:pt x="3125468" y="699127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7EE7AA28-BEDE-59C6-A07E-2FCD89D34156}"/>
              </a:ext>
            </a:extLst>
          </p:cNvPr>
          <p:cNvSpPr>
            <a:spLocks noChangeAspect="1"/>
          </p:cNvSpPr>
          <p:nvPr/>
        </p:nvSpPr>
        <p:spPr>
          <a:xfrm>
            <a:off x="1340437" y="1529860"/>
            <a:ext cx="5247108" cy="5247108"/>
          </a:xfrm>
          <a:prstGeom prst="ellipse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Curved Connector 65">
            <a:extLst>
              <a:ext uri="{FF2B5EF4-FFF2-40B4-BE49-F238E27FC236}">
                <a16:creationId xmlns:a16="http://schemas.microsoft.com/office/drawing/2014/main" id="{C14A3C28-16A6-F29E-E246-9A82327B9CD0}"/>
              </a:ext>
            </a:extLst>
          </p:cNvPr>
          <p:cNvCxnSpPr>
            <a:cxnSpLocks/>
          </p:cNvCxnSpPr>
          <p:nvPr/>
        </p:nvCxnSpPr>
        <p:spPr>
          <a:xfrm flipV="1">
            <a:off x="5400827" y="1353688"/>
            <a:ext cx="1300379" cy="980827"/>
          </a:xfrm>
          <a:prstGeom prst="curvedConnector3">
            <a:avLst/>
          </a:prstGeom>
          <a:ln w="38100">
            <a:solidFill>
              <a:srgbClr val="00B050"/>
            </a:solidFill>
            <a:headEnd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urved Connector 67">
            <a:extLst>
              <a:ext uri="{FF2B5EF4-FFF2-40B4-BE49-F238E27FC236}">
                <a16:creationId xmlns:a16="http://schemas.microsoft.com/office/drawing/2014/main" id="{0D9696BA-8B8D-BC30-A71C-8E83BA0AA300}"/>
              </a:ext>
            </a:extLst>
          </p:cNvPr>
          <p:cNvCxnSpPr>
            <a:cxnSpLocks/>
          </p:cNvCxnSpPr>
          <p:nvPr/>
        </p:nvCxnSpPr>
        <p:spPr>
          <a:xfrm flipV="1">
            <a:off x="5553227" y="1506088"/>
            <a:ext cx="1300379" cy="980827"/>
          </a:xfrm>
          <a:prstGeom prst="curvedConnector3">
            <a:avLst/>
          </a:prstGeom>
          <a:ln w="38100">
            <a:solidFill>
              <a:srgbClr val="00B050"/>
            </a:solidFill>
            <a:headEnd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urved Connector 68">
            <a:extLst>
              <a:ext uri="{FF2B5EF4-FFF2-40B4-BE49-F238E27FC236}">
                <a16:creationId xmlns:a16="http://schemas.microsoft.com/office/drawing/2014/main" id="{5BA4EA5E-6F5B-DD10-23E3-E61A28A77E77}"/>
              </a:ext>
            </a:extLst>
          </p:cNvPr>
          <p:cNvCxnSpPr>
            <a:cxnSpLocks/>
          </p:cNvCxnSpPr>
          <p:nvPr/>
        </p:nvCxnSpPr>
        <p:spPr>
          <a:xfrm flipV="1">
            <a:off x="5705627" y="1658488"/>
            <a:ext cx="1300379" cy="980827"/>
          </a:xfrm>
          <a:prstGeom prst="curvedConnector3">
            <a:avLst/>
          </a:prstGeom>
          <a:ln w="38100">
            <a:solidFill>
              <a:srgbClr val="00B050"/>
            </a:solidFill>
            <a:headEnd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C3F3A6B0-4395-552A-7652-A698B476C90B}"/>
              </a:ext>
            </a:extLst>
          </p:cNvPr>
          <p:cNvSpPr txBox="1"/>
          <p:nvPr/>
        </p:nvSpPr>
        <p:spPr>
          <a:xfrm>
            <a:off x="4265532" y="2713895"/>
            <a:ext cx="1333122" cy="400110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Ionized gas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F75A2F5-172D-5174-C57F-5384FDC09505}"/>
              </a:ext>
            </a:extLst>
          </p:cNvPr>
          <p:cNvSpPr txBox="1"/>
          <p:nvPr/>
        </p:nvSpPr>
        <p:spPr>
          <a:xfrm>
            <a:off x="6826160" y="1046475"/>
            <a:ext cx="466159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Broad emission line =&gt; mass of outflow gas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05CD5813-1744-AFA1-FD9E-9D06B5641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541" y="1704383"/>
            <a:ext cx="3148532" cy="1052509"/>
          </a:xfrm>
          <a:prstGeom prst="rect">
            <a:avLst/>
          </a:prstGeom>
        </p:spPr>
      </p:pic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5383A4D9-A418-746F-0EAD-88485165C788}"/>
              </a:ext>
            </a:extLst>
          </p:cNvPr>
          <p:cNvCxnSpPr>
            <a:cxnSpLocks/>
          </p:cNvCxnSpPr>
          <p:nvPr/>
        </p:nvCxnSpPr>
        <p:spPr>
          <a:xfrm flipV="1">
            <a:off x="3888132" y="4282753"/>
            <a:ext cx="2669091" cy="20192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FB41838C-7454-8C6E-48A2-7BB7F779CA5E}"/>
              </a:ext>
            </a:extLst>
          </p:cNvPr>
          <p:cNvSpPr txBox="1"/>
          <p:nvPr/>
        </p:nvSpPr>
        <p:spPr>
          <a:xfrm>
            <a:off x="4152775" y="4461463"/>
            <a:ext cx="219976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/>
              <a:t>out</a:t>
            </a:r>
            <a:r>
              <a:rPr lang="en-US" dirty="0"/>
              <a:t>: spatial extend of </a:t>
            </a:r>
          </a:p>
          <a:p>
            <a:r>
              <a:rPr lang="en-US" dirty="0"/>
              <a:t>ionized outflow gas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8B1673A-595C-637F-F683-C3D022790395}"/>
              </a:ext>
            </a:extLst>
          </p:cNvPr>
          <p:cNvSpPr txBox="1"/>
          <p:nvPr/>
        </p:nvSpPr>
        <p:spPr>
          <a:xfrm>
            <a:off x="7137814" y="3659784"/>
            <a:ext cx="1786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dynamical timescale:</a:t>
            </a:r>
            <a:endParaRPr lang="en-US" baseline="-25000" dirty="0">
              <a:latin typeface="LM Roman 10" pitchFamily="2" charset="7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20DD3FF-C426-040A-45C3-1EAFAAE2E1FA}"/>
              </a:ext>
            </a:extLst>
          </p:cNvPr>
          <p:cNvSpPr txBox="1"/>
          <p:nvPr/>
        </p:nvSpPr>
        <p:spPr>
          <a:xfrm>
            <a:off x="9045998" y="2962515"/>
            <a:ext cx="338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/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5725DDC-7C65-95CC-2510-1609AED5A88C}"/>
              </a:ext>
            </a:extLst>
          </p:cNvPr>
          <p:cNvSpPr txBox="1"/>
          <p:nvPr/>
        </p:nvSpPr>
        <p:spPr>
          <a:xfrm>
            <a:off x="8555494" y="3618340"/>
            <a:ext cx="1486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M Roman 10" pitchFamily="2" charset="77"/>
              </a:rPr>
              <a:t>r</a:t>
            </a:r>
            <a:r>
              <a:rPr lang="en-US" sz="2800" baseline="-25000" dirty="0">
                <a:latin typeface="LM Roman 10" pitchFamily="2" charset="77"/>
              </a:rPr>
              <a:t>out</a:t>
            </a:r>
            <a:r>
              <a:rPr lang="en-US" sz="2800" dirty="0">
                <a:latin typeface="LM Roman 10" pitchFamily="2" charset="77"/>
              </a:rPr>
              <a:t>/</a:t>
            </a:r>
            <a:r>
              <a:rPr lang="en-US" sz="2800" dirty="0" err="1">
                <a:latin typeface="LM Roman 10" pitchFamily="2" charset="77"/>
              </a:rPr>
              <a:t>v</a:t>
            </a:r>
            <a:r>
              <a:rPr lang="en-US" sz="2800" baseline="-25000" dirty="0" err="1">
                <a:latin typeface="LM Roman 10" pitchFamily="2" charset="77"/>
              </a:rPr>
              <a:t>max</a:t>
            </a:r>
            <a:endParaRPr lang="en-US" sz="2800" baseline="-25000" dirty="0">
              <a:latin typeface="LM Roman 10" pitchFamily="2" charset="77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C4BFC21-2D75-1BFD-302D-E85A9421E89C}"/>
              </a:ext>
            </a:extLst>
          </p:cNvPr>
          <p:cNvSpPr txBox="1"/>
          <p:nvPr/>
        </p:nvSpPr>
        <p:spPr>
          <a:xfrm>
            <a:off x="8904878" y="4329582"/>
            <a:ext cx="615553" cy="453009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pPr algn="l"/>
            <a:r>
              <a:rPr lang="en-JP" sz="2800" b="1" i="0" dirty="0">
                <a:effectLst/>
                <a:latin typeface="Inter"/>
              </a:rPr>
              <a:t>＝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18715545-3066-61B0-04A9-5A67AFF15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069" y="4903752"/>
            <a:ext cx="2222500" cy="850900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62CA9414-6C81-646B-9D70-95B257ADB3A1}"/>
              </a:ext>
            </a:extLst>
          </p:cNvPr>
          <p:cNvSpPr txBox="1"/>
          <p:nvPr/>
        </p:nvSpPr>
        <p:spPr>
          <a:xfrm>
            <a:off x="7168109" y="5817663"/>
            <a:ext cx="4524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Mass outflow rate (see also e.g., Newman+12)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BCF2E5-3180-EF19-AC46-D86A54DD9B9B}"/>
              </a:ext>
            </a:extLst>
          </p:cNvPr>
          <p:cNvSpPr txBox="1"/>
          <p:nvPr/>
        </p:nvSpPr>
        <p:spPr>
          <a:xfrm rot="18287135">
            <a:off x="4225507" y="1865626"/>
            <a:ext cx="9007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latin typeface="LM Roman 10" pitchFamily="2" charset="77"/>
              </a:rPr>
              <a:t>v</a:t>
            </a:r>
            <a:r>
              <a:rPr lang="en-US" sz="2400" baseline="-25000" dirty="0" err="1">
                <a:latin typeface="LM Roman 10" pitchFamily="2" charset="77"/>
              </a:rPr>
              <a:t>max</a:t>
            </a:r>
            <a:endParaRPr lang="en-US" sz="24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CC04A9-CD2B-E884-5181-4D2272871C2D}"/>
              </a:ext>
            </a:extLst>
          </p:cNvPr>
          <p:cNvCxnSpPr/>
          <p:nvPr/>
        </p:nvCxnSpPr>
        <p:spPr>
          <a:xfrm flipV="1">
            <a:off x="4693320" y="1987255"/>
            <a:ext cx="420819" cy="60066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5946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637E8-A915-4095-8382-ADAF100FD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Outflow at z~8.5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42278F1-B693-D213-BD6C-71B2C3276C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3602" y="1825625"/>
            <a:ext cx="6724795" cy="4351338"/>
          </a:xfrm>
        </p:spPr>
      </p:pic>
    </p:spTree>
    <p:extLst>
      <p:ext uri="{BB962C8B-B14F-4D97-AF65-F5344CB8AC3E}">
        <p14:creationId xmlns:p14="http://schemas.microsoft.com/office/powerpoint/2010/main" val="3411366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8F0E0-38C8-115A-8E41-600FF372E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NIRCam</a:t>
            </a:r>
            <a:r>
              <a:rPr lang="en-US" dirty="0"/>
              <a:t>/WFSS Data Reduction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07C6F7-9B67-83A2-BFC3-93BBD19DF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104" y="2798368"/>
            <a:ext cx="3938183" cy="1543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A85E73-1A34-3A68-2B09-8F6349825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5617" y="2798368"/>
            <a:ext cx="3938183" cy="15439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242CC5-5D67-A66F-C293-39753F6866E7}"/>
              </a:ext>
            </a:extLst>
          </p:cNvPr>
          <p:cNvSpPr txBox="1"/>
          <p:nvPr/>
        </p:nvSpPr>
        <p:spPr>
          <a:xfrm>
            <a:off x="1481759" y="1875038"/>
            <a:ext cx="27945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① Assign WCS, flat fielding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using JWST pipeline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063458-2DB8-2901-8816-6946015E0AFD}"/>
              </a:ext>
            </a:extLst>
          </p:cNvPr>
          <p:cNvSpPr txBox="1"/>
          <p:nvPr/>
        </p:nvSpPr>
        <p:spPr>
          <a:xfrm>
            <a:off x="962104" y="1459212"/>
            <a:ext cx="1051763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Raw data</a:t>
            </a:r>
          </a:p>
        </p:txBody>
      </p:sp>
      <p:sp>
        <p:nvSpPr>
          <p:cNvPr id="12" name="Up Arrow 11">
            <a:extLst>
              <a:ext uri="{FF2B5EF4-FFF2-40B4-BE49-F238E27FC236}">
                <a16:creationId xmlns:a16="http://schemas.microsoft.com/office/drawing/2014/main" id="{4561D9E1-55F7-B7AE-344C-6930C46A508F}"/>
              </a:ext>
            </a:extLst>
          </p:cNvPr>
          <p:cNvSpPr/>
          <p:nvPr/>
        </p:nvSpPr>
        <p:spPr>
          <a:xfrm rot="10800000">
            <a:off x="1316015" y="1908482"/>
            <a:ext cx="343939" cy="738506"/>
          </a:xfrm>
          <a:prstGeom prst="upArrow">
            <a:avLst/>
          </a:prstGeom>
          <a:solidFill>
            <a:srgbClr val="0070C0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>
            <a:extLst>
              <a:ext uri="{FF2B5EF4-FFF2-40B4-BE49-F238E27FC236}">
                <a16:creationId xmlns:a16="http://schemas.microsoft.com/office/drawing/2014/main" id="{57A43002-FA2D-19F2-EDBE-51994A93CEC6}"/>
              </a:ext>
            </a:extLst>
          </p:cNvPr>
          <p:cNvSpPr/>
          <p:nvPr/>
        </p:nvSpPr>
        <p:spPr>
          <a:xfrm rot="5400000">
            <a:off x="6014311" y="2464884"/>
            <a:ext cx="313286" cy="2241521"/>
          </a:xfrm>
          <a:prstGeom prst="upArrow">
            <a:avLst/>
          </a:prstGeom>
          <a:solidFill>
            <a:srgbClr val="0070C0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597C28-1010-895D-5BA9-EBC2685B92C3}"/>
              </a:ext>
            </a:extLst>
          </p:cNvPr>
          <p:cNvSpPr txBox="1"/>
          <p:nvPr/>
        </p:nvSpPr>
        <p:spPr>
          <a:xfrm>
            <a:off x="4984604" y="1557966"/>
            <a:ext cx="22227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② subtract cont.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using median filtering</a:t>
            </a:r>
          </a:p>
          <a:p>
            <a:pPr algn="ctr"/>
            <a:r>
              <a:rPr lang="en-US" dirty="0"/>
              <a:t>(Kashino+22)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46B43DDF-24D9-539D-1033-7430955B46BF}"/>
              </a:ext>
            </a:extLst>
          </p:cNvPr>
          <p:cNvCxnSpPr>
            <a:cxnSpLocks/>
          </p:cNvCxnSpPr>
          <p:nvPr/>
        </p:nvCxnSpPr>
        <p:spPr>
          <a:xfrm>
            <a:off x="5024189" y="2646988"/>
            <a:ext cx="1071810" cy="592158"/>
          </a:xfrm>
          <a:prstGeom prst="bentConnector3">
            <a:avLst>
              <a:gd name="adj1" fmla="val 7892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4253CD39-0A1B-CC0C-F033-364D190DAAB5}"/>
              </a:ext>
            </a:extLst>
          </p:cNvPr>
          <p:cNvCxnSpPr>
            <a:cxnSpLocks/>
          </p:cNvCxnSpPr>
          <p:nvPr/>
        </p:nvCxnSpPr>
        <p:spPr>
          <a:xfrm flipV="1">
            <a:off x="5956617" y="2646988"/>
            <a:ext cx="1066801" cy="592158"/>
          </a:xfrm>
          <a:prstGeom prst="bentConnector3">
            <a:avLst>
              <a:gd name="adj1" fmla="val 2385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65C8F9F9-92A8-A689-39A8-F83F782B46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0886" y="4826554"/>
            <a:ext cx="3364038" cy="1662113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8BB02175-AFE3-A4FA-3326-2DA775E01D70}"/>
              </a:ext>
            </a:extLst>
          </p:cNvPr>
          <p:cNvSpPr/>
          <p:nvPr/>
        </p:nvSpPr>
        <p:spPr>
          <a:xfrm>
            <a:off x="9884535" y="3308888"/>
            <a:ext cx="464949" cy="4610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80393A1-4A32-4E9C-DF40-6A1FD36BE6AB}"/>
              </a:ext>
            </a:extLst>
          </p:cNvPr>
          <p:cNvSpPr/>
          <p:nvPr/>
        </p:nvSpPr>
        <p:spPr>
          <a:xfrm>
            <a:off x="3589638" y="5427072"/>
            <a:ext cx="464949" cy="4610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051F412-6120-2682-6650-EA53C3FA02AE}"/>
              </a:ext>
            </a:extLst>
          </p:cNvPr>
          <p:cNvSpPr/>
          <p:nvPr/>
        </p:nvSpPr>
        <p:spPr>
          <a:xfrm>
            <a:off x="3357163" y="4988873"/>
            <a:ext cx="464949" cy="46107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A61B4FC-4CF1-0E92-0B65-9B3622EFCD54}"/>
              </a:ext>
            </a:extLst>
          </p:cNvPr>
          <p:cNvSpPr/>
          <p:nvPr/>
        </p:nvSpPr>
        <p:spPr>
          <a:xfrm>
            <a:off x="1751453" y="5923541"/>
            <a:ext cx="464949" cy="46107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A712C8D-5D50-FA05-6967-7BCA53E0EB02}"/>
              </a:ext>
            </a:extLst>
          </p:cNvPr>
          <p:cNvSpPr/>
          <p:nvPr/>
        </p:nvSpPr>
        <p:spPr>
          <a:xfrm>
            <a:off x="2280139" y="4988873"/>
            <a:ext cx="464949" cy="46107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EDDBC9A-9C0F-608C-34C7-B30C3A6BE698}"/>
              </a:ext>
            </a:extLst>
          </p:cNvPr>
          <p:cNvSpPr txBox="1"/>
          <p:nvPr/>
        </p:nvSpPr>
        <p:spPr>
          <a:xfrm>
            <a:off x="483248" y="5308266"/>
            <a:ext cx="9328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NIRCam</a:t>
            </a:r>
            <a:endParaRPr lang="en-US" dirty="0"/>
          </a:p>
          <a:p>
            <a:r>
              <a:rPr lang="en-US" dirty="0"/>
              <a:t>image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85DB8E-7524-FEDE-7A6A-2D54B90E9079}"/>
              </a:ext>
            </a:extLst>
          </p:cNvPr>
          <p:cNvCxnSpPr/>
          <p:nvPr/>
        </p:nvCxnSpPr>
        <p:spPr>
          <a:xfrm>
            <a:off x="7649703" y="3523927"/>
            <a:ext cx="3797085" cy="0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Up Arrow 34">
            <a:extLst>
              <a:ext uri="{FF2B5EF4-FFF2-40B4-BE49-F238E27FC236}">
                <a16:creationId xmlns:a16="http://schemas.microsoft.com/office/drawing/2014/main" id="{B352D7EB-3B96-D7A9-418D-96661F47B363}"/>
              </a:ext>
            </a:extLst>
          </p:cNvPr>
          <p:cNvSpPr/>
          <p:nvPr/>
        </p:nvSpPr>
        <p:spPr>
          <a:xfrm rot="3797140">
            <a:off x="6030722" y="3778889"/>
            <a:ext cx="313286" cy="2241521"/>
          </a:xfrm>
          <a:prstGeom prst="upArrow">
            <a:avLst/>
          </a:prstGeom>
          <a:solidFill>
            <a:srgbClr val="0070C0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314E5FF-E314-EDF9-08BD-76B2FF598402}"/>
              </a:ext>
            </a:extLst>
          </p:cNvPr>
          <p:cNvSpPr txBox="1"/>
          <p:nvPr/>
        </p:nvSpPr>
        <p:spPr>
          <a:xfrm>
            <a:off x="4887650" y="5631431"/>
            <a:ext cx="2599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③ c</a:t>
            </a:r>
            <a:r>
              <a:rPr lang="en-US" dirty="0">
                <a:solidFill>
                  <a:schemeClr val="tx1"/>
                </a:solidFill>
              </a:rPr>
              <a:t>alculate the loca</a:t>
            </a:r>
            <a:r>
              <a:rPr lang="en-US" dirty="0"/>
              <a:t>tion </a:t>
            </a:r>
          </a:p>
          <a:p>
            <a:pPr algn="ctr"/>
            <a:r>
              <a:rPr lang="en-US" dirty="0"/>
              <a:t>of dispersed spec.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822A8EB-A97C-4A1C-DAA3-74BB78A8981D}"/>
              </a:ext>
            </a:extLst>
          </p:cNvPr>
          <p:cNvSpPr txBox="1"/>
          <p:nvPr/>
        </p:nvSpPr>
        <p:spPr>
          <a:xfrm>
            <a:off x="7474443" y="4864814"/>
            <a:ext cx="33011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④ Search for emission line pair </a:t>
            </a:r>
          </a:p>
          <a:p>
            <a:pPr algn="ctr"/>
            <a:r>
              <a:rPr lang="en-US" dirty="0"/>
              <a:t>([OIII]λ4959,5007) on the same dispersed location</a:t>
            </a:r>
          </a:p>
        </p:txBody>
      </p:sp>
      <p:sp>
        <p:nvSpPr>
          <p:cNvPr id="38" name="Up Arrow 37">
            <a:extLst>
              <a:ext uri="{FF2B5EF4-FFF2-40B4-BE49-F238E27FC236}">
                <a16:creationId xmlns:a16="http://schemas.microsoft.com/office/drawing/2014/main" id="{6DB56BB5-D41B-A5AE-8B46-FE96CCE41E86}"/>
              </a:ext>
            </a:extLst>
          </p:cNvPr>
          <p:cNvSpPr/>
          <p:nvPr/>
        </p:nvSpPr>
        <p:spPr>
          <a:xfrm rot="10800000">
            <a:off x="11027965" y="4636037"/>
            <a:ext cx="325835" cy="1287504"/>
          </a:xfrm>
          <a:prstGeom prst="upArrow">
            <a:avLst/>
          </a:prstGeom>
          <a:solidFill>
            <a:srgbClr val="0070C0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40E7493-42CC-E70C-6D5A-800D9418F730}"/>
              </a:ext>
            </a:extLst>
          </p:cNvPr>
          <p:cNvSpPr txBox="1"/>
          <p:nvPr/>
        </p:nvSpPr>
        <p:spPr>
          <a:xfrm>
            <a:off x="8956876" y="6032645"/>
            <a:ext cx="2489912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14 [OIII] emitter at z~6-8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042A207-5DA7-605E-0E48-D20EB0B471F2}"/>
              </a:ext>
            </a:extLst>
          </p:cNvPr>
          <p:cNvSpPr txBox="1"/>
          <p:nvPr/>
        </p:nvSpPr>
        <p:spPr>
          <a:xfrm>
            <a:off x="8670075" y="2908560"/>
            <a:ext cx="2357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Detect with </a:t>
            </a:r>
            <a:r>
              <a:rPr lang="en-US" dirty="0" err="1"/>
              <a:t>SExtractor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28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6" grpId="0" animBg="1"/>
      <p:bldP spid="28" grpId="0" animBg="1"/>
      <p:bldP spid="29" grpId="0" animBg="1"/>
      <p:bldP spid="30" grpId="0" animBg="1"/>
      <p:bldP spid="31" grpId="0" animBg="1"/>
      <p:bldP spid="32" grpId="0"/>
      <p:bldP spid="35" grpId="0" animBg="1"/>
      <p:bldP spid="36" grpId="0"/>
      <p:bldP spid="37" grpId="0"/>
      <p:bldP spid="38" grpId="0" animBg="1"/>
      <p:bldP spid="39" grpId="0" animBg="1"/>
      <p:bldP spid="4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D5C87-A508-5B98-E069-32F7FEA1E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NIRCam</a:t>
            </a:r>
            <a:r>
              <a:rPr lang="en-US" dirty="0"/>
              <a:t>/WFSS Data Reduction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42BB51-F1E1-FD61-8689-FD0EFF4CCB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83717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1C2A5-262B-7FDE-2252-85AE4F4EC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Introduction: outflow at high z in the era of JWST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323612-99FD-BD3B-790E-1B3280844B43}"/>
              </a:ext>
            </a:extLst>
          </p:cNvPr>
          <p:cNvSpPr txBox="1"/>
          <p:nvPr/>
        </p:nvSpPr>
        <p:spPr>
          <a:xfrm>
            <a:off x="968829" y="5456940"/>
            <a:ext cx="4748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Y. Zhang, …, YX, et al. 2023, arXiv:2306.07940</a:t>
            </a:r>
          </a:p>
          <a:p>
            <a:r>
              <a:rPr lang="en-US" dirty="0"/>
              <a:t>Data: </a:t>
            </a:r>
            <a:r>
              <a:rPr lang="en-US" dirty="0" err="1"/>
              <a:t>NIRCam</a:t>
            </a:r>
            <a:r>
              <a:rPr lang="en-US" dirty="0"/>
              <a:t> + NIRSpec from ERO,GLASS,CEERS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FE42C2-4F5D-7590-5243-B948EEC51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43" y="1476876"/>
            <a:ext cx="4822371" cy="38034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FC84C7-AFF6-BF9D-A13A-0E92FCB19A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2688" y="1554556"/>
            <a:ext cx="3737560" cy="38034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5C9D0D-E5C1-B6CC-99B1-D7C2BEADA704}"/>
              </a:ext>
            </a:extLst>
          </p:cNvPr>
          <p:cNvSpPr txBox="1"/>
          <p:nvPr/>
        </p:nvSpPr>
        <p:spPr>
          <a:xfrm>
            <a:off x="6792688" y="5459529"/>
            <a:ext cx="2625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Carniani</a:t>
            </a:r>
            <a:r>
              <a:rPr lang="en-US" dirty="0"/>
              <a:t> et al. 2023</a:t>
            </a:r>
          </a:p>
          <a:p>
            <a:r>
              <a:rPr lang="en-US" dirty="0"/>
              <a:t>Data: NIRSpec from JADES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44D924-4507-5687-C671-BF3804B7BA88}"/>
              </a:ext>
            </a:extLst>
          </p:cNvPr>
          <p:cNvSpPr txBox="1"/>
          <p:nvPr/>
        </p:nvSpPr>
        <p:spPr>
          <a:xfrm>
            <a:off x="928041" y="2468033"/>
            <a:ext cx="9868407" cy="206210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Objectives of our study: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/>
              <a:t>identify outflows in galaxies w/ and w/o AGNs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/>
              <a:t>statistically constrain feedback efficiency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/>
              <a:t>quantitatively discuss outflow geometry and duty cycle </a:t>
            </a:r>
          </a:p>
        </p:txBody>
      </p:sp>
    </p:spTree>
    <p:extLst>
      <p:ext uri="{BB962C8B-B14F-4D97-AF65-F5344CB8AC3E}">
        <p14:creationId xmlns:p14="http://schemas.microsoft.com/office/powerpoint/2010/main" val="198848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7F5BA30-8298-365F-CA97-FABAD1E02A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6874" y="2113813"/>
            <a:ext cx="9098252" cy="435133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7CACEE-6595-02D1-E10E-084D3E387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Galaxy Sample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8A7BF7-1FE6-6F80-1C0A-418503FEB248}"/>
              </a:ext>
            </a:extLst>
          </p:cNvPr>
          <p:cNvSpPr txBox="1"/>
          <p:nvPr/>
        </p:nvSpPr>
        <p:spPr>
          <a:xfrm>
            <a:off x="3320142" y="1905624"/>
            <a:ext cx="1205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CEERS,ERO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7F9D8C-9E4C-F673-E8E1-ECD2B8BFCD82}"/>
              </a:ext>
            </a:extLst>
          </p:cNvPr>
          <p:cNvSpPr txBox="1"/>
          <p:nvPr/>
        </p:nvSpPr>
        <p:spPr>
          <a:xfrm>
            <a:off x="5199164" y="1908391"/>
            <a:ext cx="1444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GLASS, JADES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3F5142-BA19-C014-AD52-216D9AE85411}"/>
              </a:ext>
            </a:extLst>
          </p:cNvPr>
          <p:cNvSpPr txBox="1"/>
          <p:nvPr/>
        </p:nvSpPr>
        <p:spPr>
          <a:xfrm>
            <a:off x="7400968" y="1905624"/>
            <a:ext cx="904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FRESCO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B03E57-0C33-9A7B-844A-1A09DE68E8F4}"/>
              </a:ext>
            </a:extLst>
          </p:cNvPr>
          <p:cNvSpPr txBox="1"/>
          <p:nvPr/>
        </p:nvSpPr>
        <p:spPr>
          <a:xfrm>
            <a:off x="1454848" y="1122493"/>
            <a:ext cx="93112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130 galaxies at z~3-9 with H⍺ or [OIII]λ5007 detections</a:t>
            </a:r>
          </a:p>
        </p:txBody>
      </p:sp>
    </p:spTree>
    <p:extLst>
      <p:ext uri="{BB962C8B-B14F-4D97-AF65-F5344CB8AC3E}">
        <p14:creationId xmlns:p14="http://schemas.microsoft.com/office/powerpoint/2010/main" val="465830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05798-107E-2551-3ED4-A2636A47E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Galaxy Sample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E82450-284E-2EE2-2275-76550FB1CBC8}"/>
              </a:ext>
            </a:extLst>
          </p:cNvPr>
          <p:cNvSpPr txBox="1"/>
          <p:nvPr/>
        </p:nvSpPr>
        <p:spPr>
          <a:xfrm>
            <a:off x="364518" y="1232808"/>
            <a:ext cx="11702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Include 12 Type-1 AGN selected by broad H⍺ line (Harikane+23b, Maiolino+23c)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F7688FB-D3E2-2452-DF2D-3E493C248B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6874" y="2108655"/>
            <a:ext cx="9098252" cy="4351338"/>
          </a:xfrm>
        </p:spPr>
      </p:pic>
    </p:spTree>
    <p:extLst>
      <p:ext uri="{BB962C8B-B14F-4D97-AF65-F5344CB8AC3E}">
        <p14:creationId xmlns:p14="http://schemas.microsoft.com/office/powerpoint/2010/main" val="1431991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7D18B5-F855-36E5-AC6A-0E82DA8C7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857" y="1216713"/>
            <a:ext cx="8062924" cy="52171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D6FA07-F126-1AF6-558C-31FF7A524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 of outflow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6D4C5399-C0DE-0EA1-B77F-BD82E74ADDF4}"/>
              </a:ext>
            </a:extLst>
          </p:cNvPr>
          <p:cNvSpPr/>
          <p:nvPr/>
        </p:nvSpPr>
        <p:spPr>
          <a:xfrm>
            <a:off x="4054652" y="1684939"/>
            <a:ext cx="2769669" cy="708727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BD8710-CA4F-BE48-3E3C-3CCEF447F149}"/>
              </a:ext>
            </a:extLst>
          </p:cNvPr>
          <p:cNvSpPr txBox="1"/>
          <p:nvPr/>
        </p:nvSpPr>
        <p:spPr>
          <a:xfrm>
            <a:off x="4040137" y="1812447"/>
            <a:ext cx="2769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Significant difference of AIC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3A08427-C549-A38F-A703-F75B78108F35}"/>
              </a:ext>
            </a:extLst>
          </p:cNvPr>
          <p:cNvCxnSpPr>
            <a:cxnSpLocks/>
          </p:cNvCxnSpPr>
          <p:nvPr/>
        </p:nvCxnSpPr>
        <p:spPr>
          <a:xfrm flipH="1">
            <a:off x="8109111" y="3239558"/>
            <a:ext cx="1450203" cy="76237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56027DA-ABA0-A09D-F2B7-9D5F8B66E31A}"/>
              </a:ext>
            </a:extLst>
          </p:cNvPr>
          <p:cNvSpPr txBox="1"/>
          <p:nvPr/>
        </p:nvSpPr>
        <p:spPr>
          <a:xfrm>
            <a:off x="8942014" y="2637364"/>
            <a:ext cx="1483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outflow</a:t>
            </a:r>
          </a:p>
        </p:txBody>
      </p:sp>
    </p:spTree>
    <p:extLst>
      <p:ext uri="{BB962C8B-B14F-4D97-AF65-F5344CB8AC3E}">
        <p14:creationId xmlns:p14="http://schemas.microsoft.com/office/powerpoint/2010/main" val="178902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60265-0C2A-F2B3-9C0E-1F1283402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Outflows in star forming galaxies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EB6AA6-15F6-20CC-BF70-03524920AC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55918" y="1475119"/>
            <a:ext cx="4982158" cy="4982158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DAFB68-3C8A-00DC-4141-5953BDCD0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826" y="1475118"/>
            <a:ext cx="4982157" cy="49821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2E204D-7C7C-C2D3-6D75-FAE997327D73}"/>
              </a:ext>
            </a:extLst>
          </p:cNvPr>
          <p:cNvSpPr txBox="1"/>
          <p:nvPr/>
        </p:nvSpPr>
        <p:spPr>
          <a:xfrm>
            <a:off x="3808503" y="1145629"/>
            <a:ext cx="4064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Broad wings in [OIII] and/or H⍺</a:t>
            </a:r>
          </a:p>
        </p:txBody>
      </p:sp>
    </p:spTree>
    <p:extLst>
      <p:ext uri="{BB962C8B-B14F-4D97-AF65-F5344CB8AC3E}">
        <p14:creationId xmlns:p14="http://schemas.microsoft.com/office/powerpoint/2010/main" val="3614636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ontent Placeholder 27">
            <a:extLst>
              <a:ext uri="{FF2B5EF4-FFF2-40B4-BE49-F238E27FC236}">
                <a16:creationId xmlns:a16="http://schemas.microsoft.com/office/drawing/2014/main" id="{18C60C55-A25C-10A2-9484-9EAB7DB510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27734" y="1185309"/>
            <a:ext cx="5151050" cy="515105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913C43-D52D-6511-356A-8631E6E74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Outflows in Type-1 AGN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12B8D8-BAEF-26EB-40EC-A4EE44881748}"/>
              </a:ext>
            </a:extLst>
          </p:cNvPr>
          <p:cNvSpPr txBox="1"/>
          <p:nvPr/>
        </p:nvSpPr>
        <p:spPr>
          <a:xfrm>
            <a:off x="9524032" y="1764650"/>
            <a:ext cx="803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BLR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034D8E2-B82E-5F37-5EB9-59632E7D5527}"/>
              </a:ext>
            </a:extLst>
          </p:cNvPr>
          <p:cNvCxnSpPr>
            <a:cxnSpLocks/>
          </p:cNvCxnSpPr>
          <p:nvPr/>
        </p:nvCxnSpPr>
        <p:spPr>
          <a:xfrm>
            <a:off x="9937076" y="2374300"/>
            <a:ext cx="0" cy="115817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5CDE1F5-EE24-0663-F3DD-F9052FBF1FDC}"/>
              </a:ext>
            </a:extLst>
          </p:cNvPr>
          <p:cNvCxnSpPr>
            <a:cxnSpLocks/>
          </p:cNvCxnSpPr>
          <p:nvPr/>
        </p:nvCxnSpPr>
        <p:spPr>
          <a:xfrm>
            <a:off x="7678622" y="2374300"/>
            <a:ext cx="1120162" cy="74057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0A191CC-CF84-B44E-835D-1DCD9E41B34B}"/>
              </a:ext>
            </a:extLst>
          </p:cNvPr>
          <p:cNvSpPr txBox="1"/>
          <p:nvPr/>
        </p:nvSpPr>
        <p:spPr>
          <a:xfrm>
            <a:off x="6999227" y="1797946"/>
            <a:ext cx="1483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outflow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80278F5-CD19-3ED6-4D29-DA7BCBFCA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16" y="1185309"/>
            <a:ext cx="5151050" cy="515105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F544801-A33E-D527-5658-4B95091E1FB7}"/>
              </a:ext>
            </a:extLst>
          </p:cNvPr>
          <p:cNvSpPr txBox="1"/>
          <p:nvPr/>
        </p:nvSpPr>
        <p:spPr>
          <a:xfrm>
            <a:off x="1527857" y="3532474"/>
            <a:ext cx="1643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confirmed with forbidden line</a:t>
            </a:r>
          </a:p>
        </p:txBody>
      </p:sp>
    </p:spTree>
    <p:extLst>
      <p:ext uri="{BB962C8B-B14F-4D97-AF65-F5344CB8AC3E}">
        <p14:creationId xmlns:p14="http://schemas.microsoft.com/office/powerpoint/2010/main" val="117898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1738A-640A-296C-7B67-E2E6D5CB8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Detection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A6F13-3824-24FF-AEA1-D473ABCA1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5629"/>
            <a:ext cx="10515600" cy="3505200"/>
          </a:xfrm>
        </p:spPr>
        <p:txBody>
          <a:bodyPr>
            <a:normAutofit/>
          </a:bodyPr>
          <a:lstStyle/>
          <a:p>
            <a:r>
              <a:rPr lang="en-US" sz="3200" dirty="0"/>
              <a:t>118 (=130-12) star forming galaxies =&gt; 26 w/ outflows</a:t>
            </a:r>
          </a:p>
          <a:p>
            <a:r>
              <a:rPr lang="en-US" sz="3200" dirty="0"/>
              <a:t>12 Type-1 AGN =&gt; 4 w/ outflows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344781-2A87-81DB-38DE-8E2D8711E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43779"/>
            <a:ext cx="4611875" cy="41926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DCB497-6D44-BBF0-4311-103AFFB2C4E5}"/>
              </a:ext>
            </a:extLst>
          </p:cNvPr>
          <p:cNvSpPr txBox="1"/>
          <p:nvPr/>
        </p:nvSpPr>
        <p:spPr>
          <a:xfrm>
            <a:off x="5737142" y="3429000"/>
            <a:ext cx="5073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Evenly scattered around the SFMS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C95F84-DDB7-B5AD-5943-AB0C59A9F3F4}"/>
              </a:ext>
            </a:extLst>
          </p:cNvPr>
          <p:cNvSpPr txBox="1"/>
          <p:nvPr/>
        </p:nvSpPr>
        <p:spPr>
          <a:xfrm>
            <a:off x="5737142" y="4278345"/>
            <a:ext cx="4850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Ubiquitous outflow?</a:t>
            </a:r>
          </a:p>
        </p:txBody>
      </p:sp>
    </p:spTree>
    <p:extLst>
      <p:ext uri="{BB962C8B-B14F-4D97-AF65-F5344CB8AC3E}">
        <p14:creationId xmlns:p14="http://schemas.microsoft.com/office/powerpoint/2010/main" val="159991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16953</TotalTime>
  <Words>736</Words>
  <Application>Microsoft Macintosh PowerPoint</Application>
  <PresentationFormat>Widescreen</PresentationFormat>
  <Paragraphs>146</Paragraphs>
  <Slides>28</Slides>
  <Notes>8</Notes>
  <HiddenSlides>10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Inter</vt:lpstr>
      <vt:lpstr>quatro</vt:lpstr>
      <vt:lpstr>Arial</vt:lpstr>
      <vt:lpstr>Calibri</vt:lpstr>
      <vt:lpstr>Calibri Light</vt:lpstr>
      <vt:lpstr>LM Roman 10</vt:lpstr>
      <vt:lpstr>Wingdings</vt:lpstr>
      <vt:lpstr>Office Theme</vt:lpstr>
      <vt:lpstr>Outflows in JWST Galaxies  at z = 3 − 9:  Implications of More Frequent and Spherical Galactic Fountains</vt:lpstr>
      <vt:lpstr>Introduction: background of early massive galaxies</vt:lpstr>
      <vt:lpstr>Introduction: outflow at high z in the era of JWST</vt:lpstr>
      <vt:lpstr>Galaxy Sample</vt:lpstr>
      <vt:lpstr>Galaxy Sample</vt:lpstr>
      <vt:lpstr>Identification of outflow</vt:lpstr>
      <vt:lpstr>Outflows in star forming galaxies</vt:lpstr>
      <vt:lpstr>Outflows in Type-1 AGN</vt:lpstr>
      <vt:lpstr>Detection rate</vt:lpstr>
      <vt:lpstr>Implications for outflow geometry and duty cycle </vt:lpstr>
      <vt:lpstr>Implications for outflow geometry and duty cycle </vt:lpstr>
      <vt:lpstr>Outflow velocity</vt:lpstr>
      <vt:lpstr>Implications of galactic fountains</vt:lpstr>
      <vt:lpstr>Feedback efficiency: mass-loading factor</vt:lpstr>
      <vt:lpstr>Stellar driven or AGN driven?</vt:lpstr>
      <vt:lpstr>Stellar driven or AGN driven?</vt:lpstr>
      <vt:lpstr>Stellar driven or AGN driven?</vt:lpstr>
      <vt:lpstr>Take home message       (arXiv:2310.06614)</vt:lpstr>
      <vt:lpstr>PowerPoint Presentation</vt:lpstr>
      <vt:lpstr>Outflows in Type-1 AGN</vt:lpstr>
      <vt:lpstr>Outflows in Type-1 AGN</vt:lpstr>
      <vt:lpstr>Comparison with simulations</vt:lpstr>
      <vt:lpstr>PowerPoint Presentation</vt:lpstr>
      <vt:lpstr>Outflow velocity</vt:lpstr>
      <vt:lpstr>Mass outflow rate</vt:lpstr>
      <vt:lpstr>Outflow at z~8.5</vt:lpstr>
      <vt:lpstr>NIRCam/WFSS Data Reduction</vt:lpstr>
      <vt:lpstr>NIRCam/WFSS Data Reduction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Feedback Efficiency at z~4-8 Enabled by JWST NIRSpec and NIRCam WFSS</dc:title>
  <dc:creator>弈 徐</dc:creator>
  <cp:lastModifiedBy>徐 弈</cp:lastModifiedBy>
  <cp:revision>416</cp:revision>
  <dcterms:created xsi:type="dcterms:W3CDTF">2023-06-06T16:02:32Z</dcterms:created>
  <dcterms:modified xsi:type="dcterms:W3CDTF">2023-12-15T16:37:43Z</dcterms:modified>
</cp:coreProperties>
</file>