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3" r:id="rId4"/>
    <p:sldMasterId id="2147483678" r:id="rId5"/>
    <p:sldMasterId id="2147483694" r:id="rId6"/>
    <p:sldMasterId id="2147483710" r:id="rId7"/>
    <p:sldMasterId id="2147483725" r:id="rId8"/>
    <p:sldMasterId id="2147483741" r:id="rId9"/>
    <p:sldMasterId id="2147483752" r:id="rId10"/>
    <p:sldMasterId id="2147483755" r:id="rId11"/>
    <p:sldMasterId id="2147483770" r:id="rId12"/>
    <p:sldMasterId id="2147483798"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Lst>
  <p:sldSz cy="6858000" cx="12192000"/>
  <p:notesSz cx="6858000" cy="9144000"/>
  <p:embeddedFontLst>
    <p:embeddedFont>
      <p:font typeface="Ovo"/>
      <p:regular r:id="rId66"/>
    </p:embeddedFont>
    <p:embeddedFont>
      <p:font typeface="Helvetica Neue"/>
      <p:regular r:id="rId67"/>
      <p:bold r:id="rId68"/>
      <p:italic r:id="rId69"/>
      <p:boldItalic r:id="rId70"/>
    </p:embeddedFont>
    <p:embeddedFont>
      <p:font typeface="Noto Sans Symbols"/>
      <p:regular r:id="rId71"/>
      <p:bold r:id="rId72"/>
    </p:embeddedFont>
    <p:embeddedFont>
      <p:font typeface="Helvetica Neue Light"/>
      <p:regular r:id="rId73"/>
      <p:bold r:id="rId74"/>
      <p:italic r:id="rId75"/>
      <p:boldItalic r:id="rId76"/>
    </p:embeddedFont>
    <p:embeddedFont>
      <p:font typeface="Open Sans"/>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1" roundtripDataSignature="AMtx7mh1NfWE6oCgLf0yS1wH5H7Z7LdeG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26.xml"/><Relationship Id="rId42" Type="http://schemas.openxmlformats.org/officeDocument/2006/relationships/slide" Target="slides/slide28.xml"/><Relationship Id="rId41" Type="http://schemas.openxmlformats.org/officeDocument/2006/relationships/slide" Target="slides/slide27.xml"/><Relationship Id="rId44" Type="http://schemas.openxmlformats.org/officeDocument/2006/relationships/slide" Target="slides/slide30.xml"/><Relationship Id="rId43" Type="http://schemas.openxmlformats.org/officeDocument/2006/relationships/slide" Target="slides/slide29.xml"/><Relationship Id="rId46" Type="http://schemas.openxmlformats.org/officeDocument/2006/relationships/slide" Target="slides/slide32.xml"/><Relationship Id="rId45" Type="http://schemas.openxmlformats.org/officeDocument/2006/relationships/slide" Target="slides/slide31.xml"/><Relationship Id="rId80" Type="http://schemas.openxmlformats.org/officeDocument/2006/relationships/font" Target="fonts/OpenSans-boldItalic.fntdata"/><Relationship Id="rId81" Type="http://customschemas.google.com/relationships/presentationmetadata" Target="metadata"/><Relationship Id="rId1" Type="http://schemas.openxmlformats.org/officeDocument/2006/relationships/theme" Target="theme/theme1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48" Type="http://schemas.openxmlformats.org/officeDocument/2006/relationships/slide" Target="slides/slide34.xml"/><Relationship Id="rId47" Type="http://schemas.openxmlformats.org/officeDocument/2006/relationships/slide" Target="slides/slide33.xml"/><Relationship Id="rId49" Type="http://schemas.openxmlformats.org/officeDocument/2006/relationships/slide" Target="slides/slide35.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73" Type="http://schemas.openxmlformats.org/officeDocument/2006/relationships/font" Target="fonts/HelveticaNeueLight-regular.fntdata"/><Relationship Id="rId72" Type="http://schemas.openxmlformats.org/officeDocument/2006/relationships/font" Target="fonts/NotoSansSymbols-bold.fntdata"/><Relationship Id="rId31" Type="http://schemas.openxmlformats.org/officeDocument/2006/relationships/slide" Target="slides/slide17.xml"/><Relationship Id="rId75" Type="http://schemas.openxmlformats.org/officeDocument/2006/relationships/font" Target="fonts/HelveticaNeueLight-italic.fntdata"/><Relationship Id="rId30" Type="http://schemas.openxmlformats.org/officeDocument/2006/relationships/slide" Target="slides/slide16.xml"/><Relationship Id="rId74" Type="http://schemas.openxmlformats.org/officeDocument/2006/relationships/font" Target="fonts/HelveticaNeueLight-bold.fntdata"/><Relationship Id="rId33" Type="http://schemas.openxmlformats.org/officeDocument/2006/relationships/slide" Target="slides/slide19.xml"/><Relationship Id="rId77" Type="http://schemas.openxmlformats.org/officeDocument/2006/relationships/font" Target="fonts/OpenSans-regular.fntdata"/><Relationship Id="rId32" Type="http://schemas.openxmlformats.org/officeDocument/2006/relationships/slide" Target="slides/slide18.xml"/><Relationship Id="rId76" Type="http://schemas.openxmlformats.org/officeDocument/2006/relationships/font" Target="fonts/HelveticaNeueLight-boldItalic.fntdata"/><Relationship Id="rId35" Type="http://schemas.openxmlformats.org/officeDocument/2006/relationships/slide" Target="slides/slide21.xml"/><Relationship Id="rId79" Type="http://schemas.openxmlformats.org/officeDocument/2006/relationships/font" Target="fonts/OpenSans-italic.fntdata"/><Relationship Id="rId34" Type="http://schemas.openxmlformats.org/officeDocument/2006/relationships/slide" Target="slides/slide20.xml"/><Relationship Id="rId78" Type="http://schemas.openxmlformats.org/officeDocument/2006/relationships/font" Target="fonts/OpenSans-bold.fntdata"/><Relationship Id="rId71" Type="http://schemas.openxmlformats.org/officeDocument/2006/relationships/font" Target="fonts/NotoSansSymbols-regular.fntdata"/><Relationship Id="rId70" Type="http://schemas.openxmlformats.org/officeDocument/2006/relationships/font" Target="fonts/HelveticaNeue-boldItalic.fntdata"/><Relationship Id="rId37" Type="http://schemas.openxmlformats.org/officeDocument/2006/relationships/slide" Target="slides/slide23.xml"/><Relationship Id="rId36" Type="http://schemas.openxmlformats.org/officeDocument/2006/relationships/slide" Target="slides/slide22.xml"/><Relationship Id="rId39" Type="http://schemas.openxmlformats.org/officeDocument/2006/relationships/slide" Target="slides/slide25.xml"/><Relationship Id="rId38" Type="http://schemas.openxmlformats.org/officeDocument/2006/relationships/slide" Target="slides/slide24.xml"/><Relationship Id="rId62" Type="http://schemas.openxmlformats.org/officeDocument/2006/relationships/slide" Target="slides/slide48.xml"/><Relationship Id="rId61" Type="http://schemas.openxmlformats.org/officeDocument/2006/relationships/slide" Target="slides/slide47.xml"/><Relationship Id="rId20" Type="http://schemas.openxmlformats.org/officeDocument/2006/relationships/slide" Target="slides/slide6.xml"/><Relationship Id="rId64" Type="http://schemas.openxmlformats.org/officeDocument/2006/relationships/slide" Target="slides/slide50.xml"/><Relationship Id="rId63" Type="http://schemas.openxmlformats.org/officeDocument/2006/relationships/slide" Target="slides/slide49.xml"/><Relationship Id="rId22" Type="http://schemas.openxmlformats.org/officeDocument/2006/relationships/slide" Target="slides/slide8.xml"/><Relationship Id="rId66" Type="http://schemas.openxmlformats.org/officeDocument/2006/relationships/font" Target="fonts/Ovo-regular.fntdata"/><Relationship Id="rId21" Type="http://schemas.openxmlformats.org/officeDocument/2006/relationships/slide" Target="slides/slide7.xml"/><Relationship Id="rId65" Type="http://schemas.openxmlformats.org/officeDocument/2006/relationships/slide" Target="slides/slide51.xml"/><Relationship Id="rId24" Type="http://schemas.openxmlformats.org/officeDocument/2006/relationships/slide" Target="slides/slide10.xml"/><Relationship Id="rId68" Type="http://schemas.openxmlformats.org/officeDocument/2006/relationships/font" Target="fonts/HelveticaNeue-bold.fntdata"/><Relationship Id="rId23" Type="http://schemas.openxmlformats.org/officeDocument/2006/relationships/slide" Target="slides/slide9.xml"/><Relationship Id="rId67" Type="http://schemas.openxmlformats.org/officeDocument/2006/relationships/font" Target="fonts/HelveticaNeue-regular.fntdata"/><Relationship Id="rId60" Type="http://schemas.openxmlformats.org/officeDocument/2006/relationships/slide" Target="slides/slide46.xml"/><Relationship Id="rId26" Type="http://schemas.openxmlformats.org/officeDocument/2006/relationships/slide" Target="slides/slide12.xml"/><Relationship Id="rId25" Type="http://schemas.openxmlformats.org/officeDocument/2006/relationships/slide" Target="slides/slide11.xml"/><Relationship Id="rId69" Type="http://schemas.openxmlformats.org/officeDocument/2006/relationships/font" Target="fonts/HelveticaNeue-italic.fntdata"/><Relationship Id="rId28" Type="http://schemas.openxmlformats.org/officeDocument/2006/relationships/slide" Target="slides/slide14.xml"/><Relationship Id="rId27" Type="http://schemas.openxmlformats.org/officeDocument/2006/relationships/slide" Target="slides/slide13.xml"/><Relationship Id="rId29" Type="http://schemas.openxmlformats.org/officeDocument/2006/relationships/slide" Target="slides/slide15.xml"/><Relationship Id="rId51" Type="http://schemas.openxmlformats.org/officeDocument/2006/relationships/slide" Target="slides/slide37.xml"/><Relationship Id="rId50" Type="http://schemas.openxmlformats.org/officeDocument/2006/relationships/slide" Target="slides/slide36.xml"/><Relationship Id="rId53" Type="http://schemas.openxmlformats.org/officeDocument/2006/relationships/slide" Target="slides/slide39.xml"/><Relationship Id="rId52" Type="http://schemas.openxmlformats.org/officeDocument/2006/relationships/slide" Target="slides/slide38.xml"/><Relationship Id="rId11" Type="http://schemas.openxmlformats.org/officeDocument/2006/relationships/slideMaster" Target="slideMasters/slideMaster9.xml"/><Relationship Id="rId55" Type="http://schemas.openxmlformats.org/officeDocument/2006/relationships/slide" Target="slides/slide41.xml"/><Relationship Id="rId10" Type="http://schemas.openxmlformats.org/officeDocument/2006/relationships/slideMaster" Target="slideMasters/slideMaster8.xml"/><Relationship Id="rId54" Type="http://schemas.openxmlformats.org/officeDocument/2006/relationships/slide" Target="slides/slide40.xml"/><Relationship Id="rId13" Type="http://schemas.openxmlformats.org/officeDocument/2006/relationships/slideMaster" Target="slideMasters/slideMaster11.xml"/><Relationship Id="rId57" Type="http://schemas.openxmlformats.org/officeDocument/2006/relationships/slide" Target="slides/slide43.xml"/><Relationship Id="rId12" Type="http://schemas.openxmlformats.org/officeDocument/2006/relationships/slideMaster" Target="slideMasters/slideMaster10.xml"/><Relationship Id="rId56" Type="http://schemas.openxmlformats.org/officeDocument/2006/relationships/slide" Target="slides/slide42.xml"/><Relationship Id="rId15" Type="http://schemas.openxmlformats.org/officeDocument/2006/relationships/slide" Target="slides/slide1.xml"/><Relationship Id="rId59" Type="http://schemas.openxmlformats.org/officeDocument/2006/relationships/slide" Target="slides/slide45.xml"/><Relationship Id="rId14" Type="http://schemas.openxmlformats.org/officeDocument/2006/relationships/notesMaster" Target="notesMasters/notesMaster1.xml"/><Relationship Id="rId58" Type="http://schemas.openxmlformats.org/officeDocument/2006/relationships/slide" Target="slides/slide44.xml"/><Relationship Id="rId17" Type="http://schemas.openxmlformats.org/officeDocument/2006/relationships/slide" Target="slides/slide3.xml"/><Relationship Id="rId16" Type="http://schemas.openxmlformats.org/officeDocument/2006/relationships/slide" Target="slides/slide2.xml"/><Relationship Id="rId19" Type="http://schemas.openxmlformats.org/officeDocument/2006/relationships/slide" Target="slides/slide5.xml"/><Relationship Id="rId1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6" name="Google Shape;87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7" name="Google Shape;87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Verdana"/>
              <a:buNone/>
            </a:pPr>
            <a:fld id="{00000000-1234-1234-1234-123412341234}" type="slidenum">
              <a:rPr b="0" i="0" lang="en-US" sz="1200" u="none" cap="none" strike="noStrike">
                <a:solidFill>
                  <a:srgbClr val="000000"/>
                </a:solidFill>
                <a:latin typeface="Verdana"/>
                <a:ea typeface="Verdana"/>
                <a:cs typeface="Verdana"/>
                <a:sym typeface="Verdana"/>
              </a:rPr>
              <a:t>‹#›</a:t>
            </a:fld>
            <a:endParaRPr b="0" i="0" sz="12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8" name="Google Shape;93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4" name="Google Shape;94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big advance on the state of the art!</a:t>
            </a:r>
            <a:endParaRPr/>
          </a:p>
        </p:txBody>
      </p:sp>
      <p:sp>
        <p:nvSpPr>
          <p:cNvPr id="945" name="Google Shape;94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0" name="Google Shape;95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6" name="Google Shape;95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3" name="Google Shape;96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0" name="Google Shape;97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TMT and the Giant Magellan Telescope, along with NOIRlab, joined together in their presentations to the ASTRO 2020 Decadal Survey and were ranked as the top priority for a frontier ground-based observatory, ideally as components of a coordinated U.S. Extremely Large Telescope program. And that what we’re here today to discuss.</a:t>
            </a:r>
            <a:endParaRPr/>
          </a:p>
        </p:txBody>
      </p:sp>
      <p:sp>
        <p:nvSpPr>
          <p:cNvPr id="971" name="Google Shape;97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1" name="Google Shape;98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plan for the USELT program is to have one telescope in the Northern Hemisphere and one in the South. This means US astronomers will (uniquely) have access to the whole sky for a broad range of science that covers all the principal areas of the Pathways to Discovery: Worlds and Suns, New Messengers and New Physics, and Cosmic Ecosystems.</a:t>
            </a:r>
            <a:endParaRPr/>
          </a:p>
        </p:txBody>
      </p:sp>
      <p:sp>
        <p:nvSpPr>
          <p:cNvPr id="982" name="Google Shape;98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3" name="Google Shape;99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9" name="Google Shape;99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My neighbors asked me why we needed to build the Thirty Meter Telescope when JWST was so powerful.</a:t>
            </a:r>
            <a:endParaRPr/>
          </a:p>
          <a:p>
            <a:pPr indent="0" lvl="0" marL="0" rtl="0" algn="l">
              <a:spcBef>
                <a:spcPts val="0"/>
              </a:spcBef>
              <a:spcAft>
                <a:spcPts val="0"/>
              </a:spcAft>
              <a:buNone/>
            </a:pPr>
            <a:r>
              <a:rPr lang="en-US"/>
              <a:t>There are significant ways in which TMT is going to be much more powerful for pursuing the cosmic questions that JWST has made more vivid.</a:t>
            </a:r>
            <a:endParaRPr/>
          </a:p>
          <a:p>
            <a:pPr indent="0" lvl="0" marL="0" rtl="0" algn="l">
              <a:spcBef>
                <a:spcPts val="0"/>
              </a:spcBef>
              <a:spcAft>
                <a:spcPts val="0"/>
              </a:spcAft>
              <a:buNone/>
            </a:pPr>
            <a:r>
              <a:rPr lang="en-US"/>
              <a:t>With adaptive optics to take out the wiggles of the Earth’s atmosphere, The very big TMT mirror,  more than 4 times the diameter of JWST’s can make images 4 times as sharp, as I’ll illustrate in a minute.</a:t>
            </a:r>
            <a:endParaRPr/>
          </a:p>
          <a:p>
            <a:pPr indent="0" lvl="0" marL="0" rtl="0" algn="l">
              <a:spcBef>
                <a:spcPts val="0"/>
              </a:spcBef>
              <a:spcAft>
                <a:spcPts val="0"/>
              </a:spcAft>
              <a:buNone/>
            </a:pPr>
            <a:r>
              <a:rPr lang="en-US"/>
              <a:t>With a TMT collecting area that’s 20 times as big, you can make a measurement in 3 minutes that’s equivalent to an hour on JWST. That matters for the faintest objects and fast-changing ones.</a:t>
            </a:r>
            <a:endParaRPr/>
          </a:p>
          <a:p>
            <a:pPr indent="0" lvl="0" marL="0" rtl="0" algn="l">
              <a:spcBef>
                <a:spcPts val="0"/>
              </a:spcBef>
              <a:spcAft>
                <a:spcPts val="0"/>
              </a:spcAft>
              <a:buNone/>
            </a:pPr>
            <a:r>
              <a:rPr lang="en-US"/>
              <a:t>And.. TMT has other advantages– a bigger field of view, state-of the art technology that we can upgrade over the coming decades. It’s easier to build, much easier to fix, and we can continue to improve it over the next 50 years.</a:t>
            </a:r>
            <a:endParaRPr/>
          </a:p>
          <a:p>
            <a:pPr indent="0" lvl="0" marL="0" rtl="0" algn="l">
              <a:spcBef>
                <a:spcPts val="0"/>
              </a:spcBef>
              <a:spcAft>
                <a:spcPts val="0"/>
              </a:spcAft>
              <a:buNone/>
            </a:pPr>
            <a:r>
              <a:rPr lang="en-US"/>
              <a:t>OK, now for the animation. If you go to a ground-based telescope like Keck and take a picture, the unsteady atmosphere of the Earth blurs the images as suggested in this frame.</a:t>
            </a:r>
            <a:endParaRPr/>
          </a:p>
          <a:p>
            <a:pPr indent="0" lvl="0" marL="0" rtl="0" algn="l">
              <a:spcBef>
                <a:spcPts val="0"/>
              </a:spcBef>
              <a:spcAft>
                <a:spcPts val="0"/>
              </a:spcAft>
              <a:buNone/>
            </a:pPr>
            <a:r>
              <a:rPr lang="en-US"/>
              <a:t>The Hubble Space Telescope is small, but at a very good site, and does 10 times better, as shown</a:t>
            </a:r>
            <a:endParaRPr/>
          </a:p>
          <a:p>
            <a:pPr indent="0" lvl="0" marL="0" rtl="0" algn="l">
              <a:spcBef>
                <a:spcPts val="0"/>
              </a:spcBef>
              <a:spcAft>
                <a:spcPts val="0"/>
              </a:spcAft>
              <a:buNone/>
            </a:pPr>
            <a:r>
              <a:rPr lang="en-US"/>
              <a:t>JWST is bigger, and does 3 times better than the Hubble Space telescope.</a:t>
            </a:r>
            <a:endParaRPr/>
          </a:p>
          <a:p>
            <a:pPr indent="0" lvl="0" marL="0" rtl="0" algn="l">
              <a:spcBef>
                <a:spcPts val="0"/>
              </a:spcBef>
              <a:spcAft>
                <a:spcPts val="0"/>
              </a:spcAft>
              <a:buNone/>
            </a:pPr>
            <a:r>
              <a:rPr lang="en-US"/>
              <a:t>And TMT with adaptive optics is 4 times better than that. These quantitative changes make a qualitative difference in the science you can do.</a:t>
            </a:r>
            <a:endParaRPr/>
          </a:p>
          <a:p>
            <a:pPr indent="0" lvl="0" marL="0" rtl="0" algn="l">
              <a:spcBef>
                <a:spcPts val="0"/>
              </a:spcBef>
              <a:spcAft>
                <a:spcPts val="0"/>
              </a:spcAft>
              <a:buNone/>
            </a:pPr>
            <a:r>
              <a:rPr lang="en-US"/>
              <a:t>We should look forward to a time when JST and TMT can work together in complementary ways.</a:t>
            </a:r>
            <a:endParaRPr/>
          </a:p>
        </p:txBody>
      </p:sp>
      <p:sp>
        <p:nvSpPr>
          <p:cNvPr id="1000" name="Google Shape;100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4" name="Google Shape;101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3" name="Google Shape;88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2a3b4422d50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1" name="Google Shape;1021;g2a3b4422d50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8" name="Google Shape;102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9" name="Google Shape;102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8" name="Google Shape;103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4" name="Google Shape;104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3" name="Google Shape;1053;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Clr>
                <a:schemeClr val="dk1"/>
              </a:buClr>
              <a:buSzPts val="1400"/>
              <a:buFont typeface="Calibri"/>
              <a:buNone/>
            </a:pPr>
            <a:r>
              <a:rPr b="0" i="0" lang="en-US" sz="1200" u="none" cap="none" strike="noStrike">
                <a:solidFill>
                  <a:schemeClr val="dk1"/>
                </a:solidFill>
                <a:latin typeface="Calibri"/>
                <a:ea typeface="Calibri"/>
                <a:cs typeface="Calibri"/>
                <a:sym typeface="Calibri"/>
              </a:rPr>
              <a:t>Patrick Morrissey will manage and lead the effort. Patrick was recently Delivery Manager for the photon counting cameras of the Roman coronagraph instrument (CGI), and prior to that was Principal Research Scientist at Caltech, where he was the technical lead and optical designer of the KCWI integral field spectrograph installed at Keck.</a:t>
            </a:r>
            <a:endParaRPr/>
          </a:p>
          <a:p>
            <a:pPr indent="-228600" lvl="0" marL="457200" marR="0" rtl="0" algn="l">
              <a:lnSpc>
                <a:spcPct val="100000"/>
              </a:lnSpc>
              <a:spcBef>
                <a:spcPts val="0"/>
              </a:spcBef>
              <a:spcAft>
                <a:spcPts val="0"/>
              </a:spcAft>
              <a:buClr>
                <a:srgbClr val="000000"/>
              </a:buClr>
              <a:buSzPts val="1400"/>
              <a:buFont typeface="Arial"/>
              <a:buNone/>
            </a:pPr>
            <a:br>
              <a:rPr lang="en-US"/>
            </a:br>
            <a:endParaRPr/>
          </a:p>
        </p:txBody>
      </p:sp>
      <p:sp>
        <p:nvSpPr>
          <p:cNvPr id="1054" name="Google Shape;1054;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1" name="Google Shape;1071;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072" name="Google Shape;1072;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2" name="Google Shape;1082;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083" name="Google Shape;1083;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2" name="Google Shape;109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Clr>
                <a:schemeClr val="dk1"/>
              </a:buClr>
              <a:buSzPts val="1400"/>
              <a:buFont typeface="Arial"/>
              <a:buNone/>
            </a:pPr>
            <a:r>
              <a:t/>
            </a:r>
            <a:endParaRPr/>
          </a:p>
        </p:txBody>
      </p:sp>
      <p:sp>
        <p:nvSpPr>
          <p:cNvPr id="1100" name="Google Shape;1100;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7" name="Google Shape;110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1" name="Google Shape;89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5" name="Google Shape;111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2" name="Google Shape;112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9" name="Google Shape;112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6" name="Google Shape;113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4" name="Google Shape;114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9" name="Google Shape;114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4" name="Google Shape;115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162" name="Google Shape;116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5" name="Google Shape;1175;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1" name="Google Shape;118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Prof. Jerry Nelson with the Univ. of California foresaw that the 10m class telescope had to be based on segmented mirrors. </a:t>
            </a:r>
            <a:endParaRPr/>
          </a:p>
          <a:p>
            <a:pPr indent="0" lvl="0" marL="0" rtl="0" algn="l">
              <a:spcBef>
                <a:spcPts val="0"/>
              </a:spcBef>
              <a:spcAft>
                <a:spcPts val="0"/>
              </a:spcAft>
              <a:buNone/>
            </a:pPr>
            <a:r>
              <a:rPr lang="en-US"/>
              <a:t>He proved that he was able to phase the segments to behave like a monolithic mirror, at optical wavelength.</a:t>
            </a:r>
            <a:endParaRPr/>
          </a:p>
        </p:txBody>
      </p:sp>
      <p:sp>
        <p:nvSpPr>
          <p:cNvPr id="898" name="Google Shape;89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8" name="Google Shape;118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4" name="Google Shape;119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9" name="Google Shape;1199;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204" name="Google Shape;120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5" name="Google Shape;1215;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0" name="Google Shape;1220;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225" name="Google Shape;122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6" name="Google Shape;1236;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Potential outreach benefits, develops our own MK workforce, building collaborations with other observatories, synergy with potential instrument integration facility</a:t>
            </a:r>
            <a:endParaRPr/>
          </a:p>
        </p:txBody>
      </p:sp>
      <p:sp>
        <p:nvSpPr>
          <p:cNvPr id="1237" name="Google Shape;1237;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p4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249" name="Google Shape;1249;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5" name="Google Shape;1265;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After an inspiring visit to Palomar Mountain, Caltech President Tom Rosenbaum captured the essence of our efforts toward the US Extremely Large Telescope program. {Telescopes} are a powerful reminder of the scientific payoffs that can result from the combination of persistence and ingenuity built on the foundation of engineering prowess.  Persistence and ingenuity built on the foundation of engineering!  This is a great enterprise we are taking on to benefit future generations, not just of scientists, but of everybody who cares about where we came from, where we’re going, and how the world works.   Thank you for your attention.</a:t>
            </a:r>
            <a:endParaRPr/>
          </a:p>
        </p:txBody>
      </p:sp>
      <p:sp>
        <p:nvSpPr>
          <p:cNvPr id="1266" name="Google Shape;1266;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5" name="Google Shape;90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 was the paper by Terry Mast and Jerry Nelson in 1979, using capacitance sensors placed across neighboring segments, plus actuators below each segment, and control computers to continuously phase and maintain the overall figure to optical precision, so all segments perform as a large monolithic mirror.</a:t>
            </a:r>
            <a:endParaRPr/>
          </a:p>
        </p:txBody>
      </p:sp>
      <p:sp>
        <p:nvSpPr>
          <p:cNvPr id="906" name="Google Shape;90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2" name="Google Shape;127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8" name="Google Shape;1278;p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279" name="Google Shape;1279;p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2" name="Google Shape;91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7" name="Google Shape;91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5" name="Google Shape;92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0" name="Google Shape;93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jpg"/><Relationship Id="rId3" Type="http://schemas.openxmlformats.org/officeDocument/2006/relationships/image" Target="../media/image15.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jp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jp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jpg"/><Relationship Id="rId3" Type="http://schemas.openxmlformats.org/officeDocument/2006/relationships/image" Target="../media/image16.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jp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jpg"/><Relationship Id="rId3" Type="http://schemas.openxmlformats.org/officeDocument/2006/relationships/image" Target="../media/image16.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jp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jpg"/><Relationship Id="rId3"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jp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jp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15" name="Shape 15"/>
        <p:cNvGrpSpPr/>
        <p:nvPr/>
      </p:nvGrpSpPr>
      <p:grpSpPr>
        <a:xfrm>
          <a:off x="0" y="0"/>
          <a:ext cx="0" cy="0"/>
          <a:chOff x="0" y="0"/>
          <a:chExt cx="0" cy="0"/>
        </a:xfrm>
      </p:grpSpPr>
      <p:sp>
        <p:nvSpPr>
          <p:cNvPr id="16" name="Google Shape;16;p54"/>
          <p:cNvSpPr txBox="1"/>
          <p:nvPr>
            <p:ph idx="1" type="body"/>
          </p:nvPr>
        </p:nvSpPr>
        <p:spPr>
          <a:xfrm>
            <a:off x="914400" y="609600"/>
            <a:ext cx="10363200" cy="548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 name="Google Shape;17;p54"/>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54"/>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54"/>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0" name="Shape 70"/>
        <p:cNvGrpSpPr/>
        <p:nvPr/>
      </p:nvGrpSpPr>
      <p:grpSpPr>
        <a:xfrm>
          <a:off x="0" y="0"/>
          <a:ext cx="0" cy="0"/>
          <a:chOff x="0" y="0"/>
          <a:chExt cx="0" cy="0"/>
        </a:xfrm>
      </p:grpSpPr>
      <p:sp>
        <p:nvSpPr>
          <p:cNvPr id="71" name="Google Shape;71;p109"/>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2" name="Google Shape;72;p109"/>
          <p:cNvSpPr/>
          <p:nvPr>
            <p:ph idx="2" type="pic"/>
          </p:nvPr>
        </p:nvSpPr>
        <p:spPr>
          <a:xfrm>
            <a:off x="2389717" y="612775"/>
            <a:ext cx="7315200" cy="4114800"/>
          </a:xfrm>
          <a:prstGeom prst="rect">
            <a:avLst/>
          </a:prstGeom>
          <a:noFill/>
          <a:ln>
            <a:noFill/>
          </a:ln>
        </p:spPr>
      </p:sp>
      <p:sp>
        <p:nvSpPr>
          <p:cNvPr id="73" name="Google Shape;73;p109"/>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Verdana"/>
              <a:buNone/>
              <a:defRPr sz="1400"/>
            </a:lvl1pPr>
            <a:lvl2pPr indent="-228600" lvl="1" marL="914400" algn="l">
              <a:spcBef>
                <a:spcPts val="240"/>
              </a:spcBef>
              <a:spcAft>
                <a:spcPts val="0"/>
              </a:spcAft>
              <a:buClr>
                <a:schemeClr val="dk1"/>
              </a:buClr>
              <a:buSzPts val="1200"/>
              <a:buFont typeface="Verdana"/>
              <a:buNone/>
              <a:defRPr sz="1200"/>
            </a:lvl2pPr>
            <a:lvl3pPr indent="-228600" lvl="2" marL="1371600" algn="l">
              <a:spcBef>
                <a:spcPts val="200"/>
              </a:spcBef>
              <a:spcAft>
                <a:spcPts val="0"/>
              </a:spcAft>
              <a:buClr>
                <a:schemeClr val="dk1"/>
              </a:buClr>
              <a:buSzPts val="1000"/>
              <a:buFont typeface="Verdana"/>
              <a:buNone/>
              <a:defRPr sz="1000"/>
            </a:lvl3pPr>
            <a:lvl4pPr indent="-228600" lvl="3" marL="1828800" algn="l">
              <a:spcBef>
                <a:spcPts val="180"/>
              </a:spcBef>
              <a:spcAft>
                <a:spcPts val="0"/>
              </a:spcAft>
              <a:buClr>
                <a:schemeClr val="dk1"/>
              </a:buClr>
              <a:buSzPts val="900"/>
              <a:buFont typeface="Verdana"/>
              <a:buNone/>
              <a:defRPr sz="900"/>
            </a:lvl4pPr>
            <a:lvl5pPr indent="-228600" lvl="4" marL="2286000" algn="l">
              <a:spcBef>
                <a:spcPts val="180"/>
              </a:spcBef>
              <a:spcAft>
                <a:spcPts val="0"/>
              </a:spcAft>
              <a:buClr>
                <a:schemeClr val="dk1"/>
              </a:buClr>
              <a:buSzPts val="900"/>
              <a:buFont typeface="Verdana"/>
              <a:buNone/>
              <a:defRPr sz="900"/>
            </a:lvl5pPr>
            <a:lvl6pPr indent="-228600" lvl="5" marL="2743200" algn="l">
              <a:spcBef>
                <a:spcPts val="180"/>
              </a:spcBef>
              <a:spcAft>
                <a:spcPts val="0"/>
              </a:spcAft>
              <a:buClr>
                <a:schemeClr val="dk1"/>
              </a:buClr>
              <a:buSzPts val="900"/>
              <a:buFont typeface="Verdana"/>
              <a:buNone/>
              <a:defRPr sz="900"/>
            </a:lvl6pPr>
            <a:lvl7pPr indent="-228600" lvl="6" marL="3200400" algn="l">
              <a:spcBef>
                <a:spcPts val="180"/>
              </a:spcBef>
              <a:spcAft>
                <a:spcPts val="0"/>
              </a:spcAft>
              <a:buClr>
                <a:schemeClr val="dk1"/>
              </a:buClr>
              <a:buSzPts val="900"/>
              <a:buFont typeface="Verdana"/>
              <a:buNone/>
              <a:defRPr sz="900"/>
            </a:lvl7pPr>
            <a:lvl8pPr indent="-228600" lvl="7" marL="3657600" algn="l">
              <a:spcBef>
                <a:spcPts val="180"/>
              </a:spcBef>
              <a:spcAft>
                <a:spcPts val="0"/>
              </a:spcAft>
              <a:buClr>
                <a:schemeClr val="dk1"/>
              </a:buClr>
              <a:buSzPts val="900"/>
              <a:buFont typeface="Verdana"/>
              <a:buNone/>
              <a:defRPr sz="900"/>
            </a:lvl8pPr>
            <a:lvl9pPr indent="-228600" lvl="8" marL="4114800" algn="l">
              <a:spcBef>
                <a:spcPts val="180"/>
              </a:spcBef>
              <a:spcAft>
                <a:spcPts val="0"/>
              </a:spcAft>
              <a:buClr>
                <a:schemeClr val="dk1"/>
              </a:buClr>
              <a:buSzPts val="900"/>
              <a:buFont typeface="Verdana"/>
              <a:buNone/>
              <a:defRPr sz="900"/>
            </a:lvl9pPr>
          </a:lstStyle>
          <a:p/>
        </p:txBody>
      </p:sp>
      <p:sp>
        <p:nvSpPr>
          <p:cNvPr id="74" name="Google Shape;74;p109"/>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09"/>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09"/>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Dark">
  <p:cSld name="Title Only-Dark">
    <p:spTree>
      <p:nvGrpSpPr>
        <p:cNvPr id="592" name="Shape 592"/>
        <p:cNvGrpSpPr/>
        <p:nvPr/>
      </p:nvGrpSpPr>
      <p:grpSpPr>
        <a:xfrm>
          <a:off x="0" y="0"/>
          <a:ext cx="0" cy="0"/>
          <a:chOff x="0" y="0"/>
          <a:chExt cx="0" cy="0"/>
        </a:xfrm>
      </p:grpSpPr>
      <p:sp>
        <p:nvSpPr>
          <p:cNvPr id="593" name="Google Shape;593;p74"/>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94" name="Google Shape;594;p74"/>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5" name="Google Shape;595;p74"/>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6" name="Google Shape;596;p74"/>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450"/>
            </a:lvl1pPr>
            <a:lvl2pPr indent="0" lvl="1" marL="0" algn="r">
              <a:spcBef>
                <a:spcPts val="0"/>
              </a:spcBef>
              <a:buNone/>
              <a:defRPr sz="450"/>
            </a:lvl2pPr>
            <a:lvl3pPr indent="0" lvl="2" marL="0" algn="r">
              <a:spcBef>
                <a:spcPts val="0"/>
              </a:spcBef>
              <a:buNone/>
              <a:defRPr sz="450"/>
            </a:lvl3pPr>
            <a:lvl4pPr indent="0" lvl="3" marL="0" algn="r">
              <a:spcBef>
                <a:spcPts val="0"/>
              </a:spcBef>
              <a:buNone/>
              <a:defRPr sz="450"/>
            </a:lvl4pPr>
            <a:lvl5pPr indent="0" lvl="4" marL="0" algn="r">
              <a:spcBef>
                <a:spcPts val="0"/>
              </a:spcBef>
              <a:buNone/>
              <a:defRPr sz="450"/>
            </a:lvl5pPr>
            <a:lvl6pPr indent="0" lvl="5" marL="0" algn="r">
              <a:spcBef>
                <a:spcPts val="0"/>
              </a:spcBef>
              <a:buNone/>
              <a:defRPr sz="450"/>
            </a:lvl6pPr>
            <a:lvl7pPr indent="0" lvl="6" marL="0" algn="r">
              <a:spcBef>
                <a:spcPts val="0"/>
              </a:spcBef>
              <a:buNone/>
              <a:defRPr sz="450"/>
            </a:lvl7pPr>
            <a:lvl8pPr indent="0" lvl="7" marL="0" algn="r">
              <a:spcBef>
                <a:spcPts val="0"/>
              </a:spcBef>
              <a:buNone/>
              <a:defRPr sz="450"/>
            </a:lvl8pPr>
            <a:lvl9pPr indent="0" lvl="8" marL="0" algn="r">
              <a:spcBef>
                <a:spcPts val="0"/>
              </a:spcBef>
              <a:buNone/>
              <a:defRPr sz="450"/>
            </a:lvl9pPr>
          </a:lstStyle>
          <a:p>
            <a:pPr indent="0" lvl="0" marL="0" rtl="0" algn="r">
              <a:spcBef>
                <a:spcPts val="0"/>
              </a:spcBef>
              <a:spcAft>
                <a:spcPts val="0"/>
              </a:spcAft>
              <a:buNone/>
            </a:pPr>
            <a:r>
              <a:rPr lang="en-US"/>
              <a:t>	</a:t>
            </a: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97" name="Shape 597"/>
        <p:cNvGrpSpPr/>
        <p:nvPr/>
      </p:nvGrpSpPr>
      <p:grpSpPr>
        <a:xfrm>
          <a:off x="0" y="0"/>
          <a:ext cx="0" cy="0"/>
          <a:chOff x="0" y="0"/>
          <a:chExt cx="0" cy="0"/>
        </a:xfrm>
      </p:grpSpPr>
      <p:sp>
        <p:nvSpPr>
          <p:cNvPr id="598" name="Google Shape;598;p80"/>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99" name="Google Shape;599;p80"/>
          <p:cNvSpPr txBox="1"/>
          <p:nvPr>
            <p:ph idx="1" type="body"/>
          </p:nvPr>
        </p:nvSpPr>
        <p:spPr>
          <a:xfrm>
            <a:off x="914400" y="1981200"/>
            <a:ext cx="103632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0" name="Google Shape;600;p80"/>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1" name="Google Shape;601;p80"/>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2" name="Google Shape;602;p80"/>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3" name="Shape 603"/>
        <p:cNvGrpSpPr/>
        <p:nvPr/>
      </p:nvGrpSpPr>
      <p:grpSpPr>
        <a:xfrm>
          <a:off x="0" y="0"/>
          <a:ext cx="0" cy="0"/>
          <a:chOff x="0" y="0"/>
          <a:chExt cx="0" cy="0"/>
        </a:xfrm>
      </p:grpSpPr>
      <p:sp>
        <p:nvSpPr>
          <p:cNvPr id="604" name="Google Shape;604;p177"/>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05" name="Google Shape;605;p177"/>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Verdana"/>
              <a:buNone/>
              <a:defRPr/>
            </a:lvl1pPr>
            <a:lvl2pPr lvl="1" algn="ctr">
              <a:spcBef>
                <a:spcPts val="560"/>
              </a:spcBef>
              <a:spcAft>
                <a:spcPts val="0"/>
              </a:spcAft>
              <a:buClr>
                <a:schemeClr val="dk1"/>
              </a:buClr>
              <a:buSzPts val="2800"/>
              <a:buFont typeface="Verdana"/>
              <a:buNone/>
              <a:defRPr/>
            </a:lvl2pPr>
            <a:lvl3pPr lvl="2" algn="ctr">
              <a:spcBef>
                <a:spcPts val="480"/>
              </a:spcBef>
              <a:spcAft>
                <a:spcPts val="0"/>
              </a:spcAft>
              <a:buClr>
                <a:schemeClr val="dk1"/>
              </a:buClr>
              <a:buSzPts val="2400"/>
              <a:buFont typeface="Verdana"/>
              <a:buNone/>
              <a:defRPr/>
            </a:lvl3pPr>
            <a:lvl4pPr lvl="3" algn="ctr">
              <a:spcBef>
                <a:spcPts val="400"/>
              </a:spcBef>
              <a:spcAft>
                <a:spcPts val="0"/>
              </a:spcAft>
              <a:buClr>
                <a:schemeClr val="dk1"/>
              </a:buClr>
              <a:buSzPts val="2000"/>
              <a:buFont typeface="Verdana"/>
              <a:buNone/>
              <a:defRPr/>
            </a:lvl4pPr>
            <a:lvl5pPr lvl="4" algn="ctr">
              <a:spcBef>
                <a:spcPts val="400"/>
              </a:spcBef>
              <a:spcAft>
                <a:spcPts val="0"/>
              </a:spcAft>
              <a:buClr>
                <a:schemeClr val="dk1"/>
              </a:buClr>
              <a:buSzPts val="2000"/>
              <a:buFont typeface="Verdana"/>
              <a:buNone/>
              <a:defRPr/>
            </a:lvl5pPr>
            <a:lvl6pPr lvl="5" algn="ctr">
              <a:spcBef>
                <a:spcPts val="400"/>
              </a:spcBef>
              <a:spcAft>
                <a:spcPts val="0"/>
              </a:spcAft>
              <a:buClr>
                <a:schemeClr val="dk1"/>
              </a:buClr>
              <a:buSzPts val="2000"/>
              <a:buFont typeface="Verdana"/>
              <a:buNone/>
              <a:defRPr/>
            </a:lvl6pPr>
            <a:lvl7pPr lvl="6" algn="ctr">
              <a:spcBef>
                <a:spcPts val="400"/>
              </a:spcBef>
              <a:spcAft>
                <a:spcPts val="0"/>
              </a:spcAft>
              <a:buClr>
                <a:schemeClr val="dk1"/>
              </a:buClr>
              <a:buSzPts val="2000"/>
              <a:buFont typeface="Verdana"/>
              <a:buNone/>
              <a:defRPr/>
            </a:lvl7pPr>
            <a:lvl8pPr lvl="7" algn="ctr">
              <a:spcBef>
                <a:spcPts val="400"/>
              </a:spcBef>
              <a:spcAft>
                <a:spcPts val="0"/>
              </a:spcAft>
              <a:buClr>
                <a:schemeClr val="dk1"/>
              </a:buClr>
              <a:buSzPts val="2000"/>
              <a:buFont typeface="Verdana"/>
              <a:buNone/>
              <a:defRPr/>
            </a:lvl8pPr>
            <a:lvl9pPr lvl="8" algn="ctr">
              <a:spcBef>
                <a:spcPts val="400"/>
              </a:spcBef>
              <a:spcAft>
                <a:spcPts val="0"/>
              </a:spcAft>
              <a:buClr>
                <a:schemeClr val="dk1"/>
              </a:buClr>
              <a:buSzPts val="2000"/>
              <a:buFont typeface="Verdana"/>
              <a:buNone/>
              <a:defRPr/>
            </a:lvl9pPr>
          </a:lstStyle>
          <a:p/>
        </p:txBody>
      </p:sp>
      <p:sp>
        <p:nvSpPr>
          <p:cNvPr id="606" name="Google Shape;606;p177"/>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7" name="Google Shape;607;p177"/>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8" name="Google Shape;608;p177"/>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9" name="Shape 609"/>
        <p:cNvGrpSpPr/>
        <p:nvPr/>
      </p:nvGrpSpPr>
      <p:grpSpPr>
        <a:xfrm>
          <a:off x="0" y="0"/>
          <a:ext cx="0" cy="0"/>
          <a:chOff x="0" y="0"/>
          <a:chExt cx="0" cy="0"/>
        </a:xfrm>
      </p:grpSpPr>
      <p:sp>
        <p:nvSpPr>
          <p:cNvPr id="610" name="Google Shape;610;p178"/>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11" name="Google Shape;611;p178"/>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Verdana"/>
              <a:buNone/>
              <a:defRPr sz="2000"/>
            </a:lvl1pPr>
            <a:lvl2pPr indent="-228600" lvl="1" marL="914400" algn="l">
              <a:spcBef>
                <a:spcPts val="360"/>
              </a:spcBef>
              <a:spcAft>
                <a:spcPts val="0"/>
              </a:spcAft>
              <a:buClr>
                <a:schemeClr val="dk1"/>
              </a:buClr>
              <a:buSzPts val="1800"/>
              <a:buFont typeface="Verdana"/>
              <a:buNone/>
              <a:defRPr sz="1800"/>
            </a:lvl2pPr>
            <a:lvl3pPr indent="-228600" lvl="2" marL="1371600" algn="l">
              <a:spcBef>
                <a:spcPts val="320"/>
              </a:spcBef>
              <a:spcAft>
                <a:spcPts val="0"/>
              </a:spcAft>
              <a:buClr>
                <a:schemeClr val="dk1"/>
              </a:buClr>
              <a:buSzPts val="1600"/>
              <a:buFont typeface="Verdana"/>
              <a:buNone/>
              <a:defRPr sz="1600"/>
            </a:lvl3pPr>
            <a:lvl4pPr indent="-228600" lvl="3" marL="1828800" algn="l">
              <a:spcBef>
                <a:spcPts val="280"/>
              </a:spcBef>
              <a:spcAft>
                <a:spcPts val="0"/>
              </a:spcAft>
              <a:buClr>
                <a:schemeClr val="dk1"/>
              </a:buClr>
              <a:buSzPts val="1400"/>
              <a:buFont typeface="Verdana"/>
              <a:buNone/>
              <a:defRPr sz="1400"/>
            </a:lvl4pPr>
            <a:lvl5pPr indent="-228600" lvl="4" marL="2286000" algn="l">
              <a:spcBef>
                <a:spcPts val="280"/>
              </a:spcBef>
              <a:spcAft>
                <a:spcPts val="0"/>
              </a:spcAft>
              <a:buClr>
                <a:schemeClr val="dk1"/>
              </a:buClr>
              <a:buSzPts val="1400"/>
              <a:buFont typeface="Verdana"/>
              <a:buNone/>
              <a:defRPr sz="1400"/>
            </a:lvl5pPr>
            <a:lvl6pPr indent="-228600" lvl="5" marL="2743200" algn="l">
              <a:spcBef>
                <a:spcPts val="280"/>
              </a:spcBef>
              <a:spcAft>
                <a:spcPts val="0"/>
              </a:spcAft>
              <a:buClr>
                <a:schemeClr val="dk1"/>
              </a:buClr>
              <a:buSzPts val="1400"/>
              <a:buFont typeface="Verdana"/>
              <a:buNone/>
              <a:defRPr sz="1400"/>
            </a:lvl6pPr>
            <a:lvl7pPr indent="-228600" lvl="6" marL="3200400" algn="l">
              <a:spcBef>
                <a:spcPts val="280"/>
              </a:spcBef>
              <a:spcAft>
                <a:spcPts val="0"/>
              </a:spcAft>
              <a:buClr>
                <a:schemeClr val="dk1"/>
              </a:buClr>
              <a:buSzPts val="1400"/>
              <a:buFont typeface="Verdana"/>
              <a:buNone/>
              <a:defRPr sz="1400"/>
            </a:lvl7pPr>
            <a:lvl8pPr indent="-228600" lvl="7" marL="3657600" algn="l">
              <a:spcBef>
                <a:spcPts val="280"/>
              </a:spcBef>
              <a:spcAft>
                <a:spcPts val="0"/>
              </a:spcAft>
              <a:buClr>
                <a:schemeClr val="dk1"/>
              </a:buClr>
              <a:buSzPts val="1400"/>
              <a:buFont typeface="Verdana"/>
              <a:buNone/>
              <a:defRPr sz="1400"/>
            </a:lvl8pPr>
            <a:lvl9pPr indent="-228600" lvl="8" marL="4114800" algn="l">
              <a:spcBef>
                <a:spcPts val="280"/>
              </a:spcBef>
              <a:spcAft>
                <a:spcPts val="0"/>
              </a:spcAft>
              <a:buClr>
                <a:schemeClr val="dk1"/>
              </a:buClr>
              <a:buSzPts val="1400"/>
              <a:buFont typeface="Verdana"/>
              <a:buNone/>
              <a:defRPr sz="1400"/>
            </a:lvl9pPr>
          </a:lstStyle>
          <a:p/>
        </p:txBody>
      </p:sp>
      <p:sp>
        <p:nvSpPr>
          <p:cNvPr id="612" name="Google Shape;612;p178"/>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3" name="Google Shape;613;p178"/>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4" name="Google Shape;614;p178"/>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15" name="Shape 615"/>
        <p:cNvGrpSpPr/>
        <p:nvPr/>
      </p:nvGrpSpPr>
      <p:grpSpPr>
        <a:xfrm>
          <a:off x="0" y="0"/>
          <a:ext cx="0" cy="0"/>
          <a:chOff x="0" y="0"/>
          <a:chExt cx="0" cy="0"/>
        </a:xfrm>
      </p:grpSpPr>
      <p:sp>
        <p:nvSpPr>
          <p:cNvPr id="616" name="Google Shape;616;p179"/>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17" name="Google Shape;617;p179"/>
          <p:cNvSpPr txBox="1"/>
          <p:nvPr>
            <p:ph idx="1" type="body"/>
          </p:nvPr>
        </p:nvSpPr>
        <p:spPr>
          <a:xfrm>
            <a:off x="914400" y="1981200"/>
            <a:ext cx="5080000" cy="41148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Verdana"/>
              <a:buChar char="•"/>
              <a:defRPr sz="2800"/>
            </a:lvl1pPr>
            <a:lvl2pPr indent="-381000" lvl="1" marL="914400" algn="l">
              <a:spcBef>
                <a:spcPts val="480"/>
              </a:spcBef>
              <a:spcAft>
                <a:spcPts val="0"/>
              </a:spcAft>
              <a:buClr>
                <a:schemeClr val="dk1"/>
              </a:buClr>
              <a:buSzPts val="2400"/>
              <a:buFont typeface="Verdana"/>
              <a:buChar char="–"/>
              <a:defRPr sz="2400"/>
            </a:lvl2pPr>
            <a:lvl3pPr indent="-355600" lvl="2" marL="1371600" algn="l">
              <a:spcBef>
                <a:spcPts val="400"/>
              </a:spcBef>
              <a:spcAft>
                <a:spcPts val="0"/>
              </a:spcAft>
              <a:buClr>
                <a:schemeClr val="dk1"/>
              </a:buClr>
              <a:buSzPts val="2000"/>
              <a:buFont typeface="Verdana"/>
              <a:buChar char="•"/>
              <a:defRPr sz="2000"/>
            </a:lvl3pPr>
            <a:lvl4pPr indent="-342900" lvl="3" marL="1828800" algn="l">
              <a:spcBef>
                <a:spcPts val="360"/>
              </a:spcBef>
              <a:spcAft>
                <a:spcPts val="0"/>
              </a:spcAft>
              <a:buClr>
                <a:schemeClr val="dk1"/>
              </a:buClr>
              <a:buSzPts val="1800"/>
              <a:buFont typeface="Verdana"/>
              <a:buChar char="–"/>
              <a:defRPr sz="1800"/>
            </a:lvl4pPr>
            <a:lvl5pPr indent="-342900" lvl="4" marL="2286000" algn="l">
              <a:spcBef>
                <a:spcPts val="360"/>
              </a:spcBef>
              <a:spcAft>
                <a:spcPts val="0"/>
              </a:spcAft>
              <a:buClr>
                <a:schemeClr val="dk1"/>
              </a:buClr>
              <a:buSzPts val="1800"/>
              <a:buFont typeface="Verdana"/>
              <a:buChar char="»"/>
              <a:defRPr sz="1800"/>
            </a:lvl5pPr>
            <a:lvl6pPr indent="-342900" lvl="5" marL="2743200" algn="l">
              <a:spcBef>
                <a:spcPts val="360"/>
              </a:spcBef>
              <a:spcAft>
                <a:spcPts val="0"/>
              </a:spcAft>
              <a:buClr>
                <a:schemeClr val="dk1"/>
              </a:buClr>
              <a:buSzPts val="1800"/>
              <a:buFont typeface="Verdana"/>
              <a:buChar char="»"/>
              <a:defRPr sz="1800"/>
            </a:lvl6pPr>
            <a:lvl7pPr indent="-342900" lvl="6" marL="3200400" algn="l">
              <a:spcBef>
                <a:spcPts val="360"/>
              </a:spcBef>
              <a:spcAft>
                <a:spcPts val="0"/>
              </a:spcAft>
              <a:buClr>
                <a:schemeClr val="dk1"/>
              </a:buClr>
              <a:buSzPts val="1800"/>
              <a:buFont typeface="Verdana"/>
              <a:buChar char="»"/>
              <a:defRPr sz="1800"/>
            </a:lvl7pPr>
            <a:lvl8pPr indent="-342900" lvl="7" marL="3657600" algn="l">
              <a:spcBef>
                <a:spcPts val="360"/>
              </a:spcBef>
              <a:spcAft>
                <a:spcPts val="0"/>
              </a:spcAft>
              <a:buClr>
                <a:schemeClr val="dk1"/>
              </a:buClr>
              <a:buSzPts val="1800"/>
              <a:buFont typeface="Verdana"/>
              <a:buChar char="»"/>
              <a:defRPr sz="1800"/>
            </a:lvl8pPr>
            <a:lvl9pPr indent="-342900" lvl="8" marL="4114800" algn="l">
              <a:spcBef>
                <a:spcPts val="360"/>
              </a:spcBef>
              <a:spcAft>
                <a:spcPts val="0"/>
              </a:spcAft>
              <a:buClr>
                <a:schemeClr val="dk1"/>
              </a:buClr>
              <a:buSzPts val="1800"/>
              <a:buFont typeface="Verdana"/>
              <a:buChar char="»"/>
              <a:defRPr sz="1800"/>
            </a:lvl9pPr>
          </a:lstStyle>
          <a:p/>
        </p:txBody>
      </p:sp>
      <p:sp>
        <p:nvSpPr>
          <p:cNvPr id="618" name="Google Shape;618;p179"/>
          <p:cNvSpPr txBox="1"/>
          <p:nvPr>
            <p:ph idx="2" type="body"/>
          </p:nvPr>
        </p:nvSpPr>
        <p:spPr>
          <a:xfrm>
            <a:off x="6197600" y="1981200"/>
            <a:ext cx="5080000" cy="41148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Verdana"/>
              <a:buChar char="•"/>
              <a:defRPr sz="2800"/>
            </a:lvl1pPr>
            <a:lvl2pPr indent="-381000" lvl="1" marL="914400" algn="l">
              <a:spcBef>
                <a:spcPts val="480"/>
              </a:spcBef>
              <a:spcAft>
                <a:spcPts val="0"/>
              </a:spcAft>
              <a:buClr>
                <a:schemeClr val="dk1"/>
              </a:buClr>
              <a:buSzPts val="2400"/>
              <a:buFont typeface="Verdana"/>
              <a:buChar char="–"/>
              <a:defRPr sz="2400"/>
            </a:lvl2pPr>
            <a:lvl3pPr indent="-355600" lvl="2" marL="1371600" algn="l">
              <a:spcBef>
                <a:spcPts val="400"/>
              </a:spcBef>
              <a:spcAft>
                <a:spcPts val="0"/>
              </a:spcAft>
              <a:buClr>
                <a:schemeClr val="dk1"/>
              </a:buClr>
              <a:buSzPts val="2000"/>
              <a:buFont typeface="Verdana"/>
              <a:buChar char="•"/>
              <a:defRPr sz="2000"/>
            </a:lvl3pPr>
            <a:lvl4pPr indent="-342900" lvl="3" marL="1828800" algn="l">
              <a:spcBef>
                <a:spcPts val="360"/>
              </a:spcBef>
              <a:spcAft>
                <a:spcPts val="0"/>
              </a:spcAft>
              <a:buClr>
                <a:schemeClr val="dk1"/>
              </a:buClr>
              <a:buSzPts val="1800"/>
              <a:buFont typeface="Verdana"/>
              <a:buChar char="–"/>
              <a:defRPr sz="1800"/>
            </a:lvl4pPr>
            <a:lvl5pPr indent="-342900" lvl="4" marL="2286000" algn="l">
              <a:spcBef>
                <a:spcPts val="360"/>
              </a:spcBef>
              <a:spcAft>
                <a:spcPts val="0"/>
              </a:spcAft>
              <a:buClr>
                <a:schemeClr val="dk1"/>
              </a:buClr>
              <a:buSzPts val="1800"/>
              <a:buFont typeface="Verdana"/>
              <a:buChar char="»"/>
              <a:defRPr sz="1800"/>
            </a:lvl5pPr>
            <a:lvl6pPr indent="-342900" lvl="5" marL="2743200" algn="l">
              <a:spcBef>
                <a:spcPts val="360"/>
              </a:spcBef>
              <a:spcAft>
                <a:spcPts val="0"/>
              </a:spcAft>
              <a:buClr>
                <a:schemeClr val="dk1"/>
              </a:buClr>
              <a:buSzPts val="1800"/>
              <a:buFont typeface="Verdana"/>
              <a:buChar char="»"/>
              <a:defRPr sz="1800"/>
            </a:lvl6pPr>
            <a:lvl7pPr indent="-342900" lvl="6" marL="3200400" algn="l">
              <a:spcBef>
                <a:spcPts val="360"/>
              </a:spcBef>
              <a:spcAft>
                <a:spcPts val="0"/>
              </a:spcAft>
              <a:buClr>
                <a:schemeClr val="dk1"/>
              </a:buClr>
              <a:buSzPts val="1800"/>
              <a:buFont typeface="Verdana"/>
              <a:buChar char="»"/>
              <a:defRPr sz="1800"/>
            </a:lvl7pPr>
            <a:lvl8pPr indent="-342900" lvl="7" marL="3657600" algn="l">
              <a:spcBef>
                <a:spcPts val="360"/>
              </a:spcBef>
              <a:spcAft>
                <a:spcPts val="0"/>
              </a:spcAft>
              <a:buClr>
                <a:schemeClr val="dk1"/>
              </a:buClr>
              <a:buSzPts val="1800"/>
              <a:buFont typeface="Verdana"/>
              <a:buChar char="»"/>
              <a:defRPr sz="1800"/>
            </a:lvl8pPr>
            <a:lvl9pPr indent="-342900" lvl="8" marL="4114800" algn="l">
              <a:spcBef>
                <a:spcPts val="360"/>
              </a:spcBef>
              <a:spcAft>
                <a:spcPts val="0"/>
              </a:spcAft>
              <a:buClr>
                <a:schemeClr val="dk1"/>
              </a:buClr>
              <a:buSzPts val="1800"/>
              <a:buFont typeface="Verdana"/>
              <a:buChar char="»"/>
              <a:defRPr sz="1800"/>
            </a:lvl9pPr>
          </a:lstStyle>
          <a:p/>
        </p:txBody>
      </p:sp>
      <p:sp>
        <p:nvSpPr>
          <p:cNvPr id="619" name="Google Shape;619;p179"/>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0" name="Google Shape;620;p179"/>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1" name="Google Shape;621;p179"/>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22" name="Shape 622"/>
        <p:cNvGrpSpPr/>
        <p:nvPr/>
      </p:nvGrpSpPr>
      <p:grpSpPr>
        <a:xfrm>
          <a:off x="0" y="0"/>
          <a:ext cx="0" cy="0"/>
          <a:chOff x="0" y="0"/>
          <a:chExt cx="0" cy="0"/>
        </a:xfrm>
      </p:grpSpPr>
      <p:sp>
        <p:nvSpPr>
          <p:cNvPr id="623" name="Google Shape;623;p18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24" name="Google Shape;624;p180"/>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Verdana"/>
              <a:buNone/>
              <a:defRPr b="1" sz="2400"/>
            </a:lvl1pPr>
            <a:lvl2pPr indent="-228600" lvl="1" marL="914400" algn="l">
              <a:spcBef>
                <a:spcPts val="400"/>
              </a:spcBef>
              <a:spcAft>
                <a:spcPts val="0"/>
              </a:spcAft>
              <a:buClr>
                <a:schemeClr val="dk1"/>
              </a:buClr>
              <a:buSzPts val="2000"/>
              <a:buFont typeface="Verdana"/>
              <a:buNone/>
              <a:defRPr b="1" sz="2000"/>
            </a:lvl2pPr>
            <a:lvl3pPr indent="-228600" lvl="2" marL="1371600" algn="l">
              <a:spcBef>
                <a:spcPts val="360"/>
              </a:spcBef>
              <a:spcAft>
                <a:spcPts val="0"/>
              </a:spcAft>
              <a:buClr>
                <a:schemeClr val="dk1"/>
              </a:buClr>
              <a:buSzPts val="1800"/>
              <a:buFont typeface="Verdana"/>
              <a:buNone/>
              <a:defRPr b="1" sz="1800"/>
            </a:lvl3pPr>
            <a:lvl4pPr indent="-228600" lvl="3" marL="1828800" algn="l">
              <a:spcBef>
                <a:spcPts val="320"/>
              </a:spcBef>
              <a:spcAft>
                <a:spcPts val="0"/>
              </a:spcAft>
              <a:buClr>
                <a:schemeClr val="dk1"/>
              </a:buClr>
              <a:buSzPts val="1600"/>
              <a:buFont typeface="Verdana"/>
              <a:buNone/>
              <a:defRPr b="1" sz="1600"/>
            </a:lvl4pPr>
            <a:lvl5pPr indent="-228600" lvl="4" marL="2286000" algn="l">
              <a:spcBef>
                <a:spcPts val="320"/>
              </a:spcBef>
              <a:spcAft>
                <a:spcPts val="0"/>
              </a:spcAft>
              <a:buClr>
                <a:schemeClr val="dk1"/>
              </a:buClr>
              <a:buSzPts val="1600"/>
              <a:buFont typeface="Verdana"/>
              <a:buNone/>
              <a:defRPr b="1" sz="1600"/>
            </a:lvl5pPr>
            <a:lvl6pPr indent="-228600" lvl="5" marL="2743200" algn="l">
              <a:spcBef>
                <a:spcPts val="320"/>
              </a:spcBef>
              <a:spcAft>
                <a:spcPts val="0"/>
              </a:spcAft>
              <a:buClr>
                <a:schemeClr val="dk1"/>
              </a:buClr>
              <a:buSzPts val="1600"/>
              <a:buFont typeface="Verdana"/>
              <a:buNone/>
              <a:defRPr b="1" sz="1600"/>
            </a:lvl6pPr>
            <a:lvl7pPr indent="-228600" lvl="6" marL="3200400" algn="l">
              <a:spcBef>
                <a:spcPts val="320"/>
              </a:spcBef>
              <a:spcAft>
                <a:spcPts val="0"/>
              </a:spcAft>
              <a:buClr>
                <a:schemeClr val="dk1"/>
              </a:buClr>
              <a:buSzPts val="1600"/>
              <a:buFont typeface="Verdana"/>
              <a:buNone/>
              <a:defRPr b="1" sz="1600"/>
            </a:lvl7pPr>
            <a:lvl8pPr indent="-228600" lvl="7" marL="3657600" algn="l">
              <a:spcBef>
                <a:spcPts val="320"/>
              </a:spcBef>
              <a:spcAft>
                <a:spcPts val="0"/>
              </a:spcAft>
              <a:buClr>
                <a:schemeClr val="dk1"/>
              </a:buClr>
              <a:buSzPts val="1600"/>
              <a:buFont typeface="Verdana"/>
              <a:buNone/>
              <a:defRPr b="1" sz="1600"/>
            </a:lvl8pPr>
            <a:lvl9pPr indent="-228600" lvl="8" marL="4114800" algn="l">
              <a:spcBef>
                <a:spcPts val="320"/>
              </a:spcBef>
              <a:spcAft>
                <a:spcPts val="0"/>
              </a:spcAft>
              <a:buClr>
                <a:schemeClr val="dk1"/>
              </a:buClr>
              <a:buSzPts val="1600"/>
              <a:buFont typeface="Verdana"/>
              <a:buNone/>
              <a:defRPr b="1" sz="1600"/>
            </a:lvl9pPr>
          </a:lstStyle>
          <a:p/>
        </p:txBody>
      </p:sp>
      <p:sp>
        <p:nvSpPr>
          <p:cNvPr id="625" name="Google Shape;625;p180"/>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Verdana"/>
              <a:buChar char="•"/>
              <a:defRPr sz="2400"/>
            </a:lvl1pPr>
            <a:lvl2pPr indent="-355600" lvl="1" marL="914400" algn="l">
              <a:spcBef>
                <a:spcPts val="400"/>
              </a:spcBef>
              <a:spcAft>
                <a:spcPts val="0"/>
              </a:spcAft>
              <a:buClr>
                <a:schemeClr val="dk1"/>
              </a:buClr>
              <a:buSzPts val="2000"/>
              <a:buFont typeface="Verdana"/>
              <a:buChar char="–"/>
              <a:defRPr sz="2000"/>
            </a:lvl2pPr>
            <a:lvl3pPr indent="-342900" lvl="2" marL="1371600" algn="l">
              <a:spcBef>
                <a:spcPts val="360"/>
              </a:spcBef>
              <a:spcAft>
                <a:spcPts val="0"/>
              </a:spcAft>
              <a:buClr>
                <a:schemeClr val="dk1"/>
              </a:buClr>
              <a:buSzPts val="1800"/>
              <a:buFont typeface="Verdana"/>
              <a:buChar char="•"/>
              <a:defRPr sz="1800"/>
            </a:lvl3pPr>
            <a:lvl4pPr indent="-330200" lvl="3" marL="1828800" algn="l">
              <a:spcBef>
                <a:spcPts val="320"/>
              </a:spcBef>
              <a:spcAft>
                <a:spcPts val="0"/>
              </a:spcAft>
              <a:buClr>
                <a:schemeClr val="dk1"/>
              </a:buClr>
              <a:buSzPts val="1600"/>
              <a:buFont typeface="Verdana"/>
              <a:buChar char="–"/>
              <a:defRPr sz="1600"/>
            </a:lvl4pPr>
            <a:lvl5pPr indent="-330200" lvl="4" marL="2286000" algn="l">
              <a:spcBef>
                <a:spcPts val="320"/>
              </a:spcBef>
              <a:spcAft>
                <a:spcPts val="0"/>
              </a:spcAft>
              <a:buClr>
                <a:schemeClr val="dk1"/>
              </a:buClr>
              <a:buSzPts val="1600"/>
              <a:buFont typeface="Verdana"/>
              <a:buChar char="»"/>
              <a:defRPr sz="1600"/>
            </a:lvl5pPr>
            <a:lvl6pPr indent="-330200" lvl="5" marL="2743200" algn="l">
              <a:spcBef>
                <a:spcPts val="320"/>
              </a:spcBef>
              <a:spcAft>
                <a:spcPts val="0"/>
              </a:spcAft>
              <a:buClr>
                <a:schemeClr val="dk1"/>
              </a:buClr>
              <a:buSzPts val="1600"/>
              <a:buFont typeface="Verdana"/>
              <a:buChar char="»"/>
              <a:defRPr sz="1600"/>
            </a:lvl6pPr>
            <a:lvl7pPr indent="-330200" lvl="6" marL="3200400" algn="l">
              <a:spcBef>
                <a:spcPts val="320"/>
              </a:spcBef>
              <a:spcAft>
                <a:spcPts val="0"/>
              </a:spcAft>
              <a:buClr>
                <a:schemeClr val="dk1"/>
              </a:buClr>
              <a:buSzPts val="1600"/>
              <a:buFont typeface="Verdana"/>
              <a:buChar char="»"/>
              <a:defRPr sz="1600"/>
            </a:lvl7pPr>
            <a:lvl8pPr indent="-330200" lvl="7" marL="3657600" algn="l">
              <a:spcBef>
                <a:spcPts val="320"/>
              </a:spcBef>
              <a:spcAft>
                <a:spcPts val="0"/>
              </a:spcAft>
              <a:buClr>
                <a:schemeClr val="dk1"/>
              </a:buClr>
              <a:buSzPts val="1600"/>
              <a:buFont typeface="Verdana"/>
              <a:buChar char="»"/>
              <a:defRPr sz="1600"/>
            </a:lvl8pPr>
            <a:lvl9pPr indent="-330200" lvl="8" marL="4114800" algn="l">
              <a:spcBef>
                <a:spcPts val="320"/>
              </a:spcBef>
              <a:spcAft>
                <a:spcPts val="0"/>
              </a:spcAft>
              <a:buClr>
                <a:schemeClr val="dk1"/>
              </a:buClr>
              <a:buSzPts val="1600"/>
              <a:buFont typeface="Verdana"/>
              <a:buChar char="»"/>
              <a:defRPr sz="1600"/>
            </a:lvl9pPr>
          </a:lstStyle>
          <a:p/>
        </p:txBody>
      </p:sp>
      <p:sp>
        <p:nvSpPr>
          <p:cNvPr id="626" name="Google Shape;626;p180"/>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Verdana"/>
              <a:buNone/>
              <a:defRPr b="1" sz="2400"/>
            </a:lvl1pPr>
            <a:lvl2pPr indent="-228600" lvl="1" marL="914400" algn="l">
              <a:spcBef>
                <a:spcPts val="400"/>
              </a:spcBef>
              <a:spcAft>
                <a:spcPts val="0"/>
              </a:spcAft>
              <a:buClr>
                <a:schemeClr val="dk1"/>
              </a:buClr>
              <a:buSzPts val="2000"/>
              <a:buFont typeface="Verdana"/>
              <a:buNone/>
              <a:defRPr b="1" sz="2000"/>
            </a:lvl2pPr>
            <a:lvl3pPr indent="-228600" lvl="2" marL="1371600" algn="l">
              <a:spcBef>
                <a:spcPts val="360"/>
              </a:spcBef>
              <a:spcAft>
                <a:spcPts val="0"/>
              </a:spcAft>
              <a:buClr>
                <a:schemeClr val="dk1"/>
              </a:buClr>
              <a:buSzPts val="1800"/>
              <a:buFont typeface="Verdana"/>
              <a:buNone/>
              <a:defRPr b="1" sz="1800"/>
            </a:lvl3pPr>
            <a:lvl4pPr indent="-228600" lvl="3" marL="1828800" algn="l">
              <a:spcBef>
                <a:spcPts val="320"/>
              </a:spcBef>
              <a:spcAft>
                <a:spcPts val="0"/>
              </a:spcAft>
              <a:buClr>
                <a:schemeClr val="dk1"/>
              </a:buClr>
              <a:buSzPts val="1600"/>
              <a:buFont typeface="Verdana"/>
              <a:buNone/>
              <a:defRPr b="1" sz="1600"/>
            </a:lvl4pPr>
            <a:lvl5pPr indent="-228600" lvl="4" marL="2286000" algn="l">
              <a:spcBef>
                <a:spcPts val="320"/>
              </a:spcBef>
              <a:spcAft>
                <a:spcPts val="0"/>
              </a:spcAft>
              <a:buClr>
                <a:schemeClr val="dk1"/>
              </a:buClr>
              <a:buSzPts val="1600"/>
              <a:buFont typeface="Verdana"/>
              <a:buNone/>
              <a:defRPr b="1" sz="1600"/>
            </a:lvl5pPr>
            <a:lvl6pPr indent="-228600" lvl="5" marL="2743200" algn="l">
              <a:spcBef>
                <a:spcPts val="320"/>
              </a:spcBef>
              <a:spcAft>
                <a:spcPts val="0"/>
              </a:spcAft>
              <a:buClr>
                <a:schemeClr val="dk1"/>
              </a:buClr>
              <a:buSzPts val="1600"/>
              <a:buFont typeface="Verdana"/>
              <a:buNone/>
              <a:defRPr b="1" sz="1600"/>
            </a:lvl6pPr>
            <a:lvl7pPr indent="-228600" lvl="6" marL="3200400" algn="l">
              <a:spcBef>
                <a:spcPts val="320"/>
              </a:spcBef>
              <a:spcAft>
                <a:spcPts val="0"/>
              </a:spcAft>
              <a:buClr>
                <a:schemeClr val="dk1"/>
              </a:buClr>
              <a:buSzPts val="1600"/>
              <a:buFont typeface="Verdana"/>
              <a:buNone/>
              <a:defRPr b="1" sz="1600"/>
            </a:lvl7pPr>
            <a:lvl8pPr indent="-228600" lvl="7" marL="3657600" algn="l">
              <a:spcBef>
                <a:spcPts val="320"/>
              </a:spcBef>
              <a:spcAft>
                <a:spcPts val="0"/>
              </a:spcAft>
              <a:buClr>
                <a:schemeClr val="dk1"/>
              </a:buClr>
              <a:buSzPts val="1600"/>
              <a:buFont typeface="Verdana"/>
              <a:buNone/>
              <a:defRPr b="1" sz="1600"/>
            </a:lvl8pPr>
            <a:lvl9pPr indent="-228600" lvl="8" marL="4114800" algn="l">
              <a:spcBef>
                <a:spcPts val="320"/>
              </a:spcBef>
              <a:spcAft>
                <a:spcPts val="0"/>
              </a:spcAft>
              <a:buClr>
                <a:schemeClr val="dk1"/>
              </a:buClr>
              <a:buSzPts val="1600"/>
              <a:buFont typeface="Verdana"/>
              <a:buNone/>
              <a:defRPr b="1" sz="1600"/>
            </a:lvl9pPr>
          </a:lstStyle>
          <a:p/>
        </p:txBody>
      </p:sp>
      <p:sp>
        <p:nvSpPr>
          <p:cNvPr id="627" name="Google Shape;627;p180"/>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Verdana"/>
              <a:buChar char="•"/>
              <a:defRPr sz="2400"/>
            </a:lvl1pPr>
            <a:lvl2pPr indent="-355600" lvl="1" marL="914400" algn="l">
              <a:spcBef>
                <a:spcPts val="400"/>
              </a:spcBef>
              <a:spcAft>
                <a:spcPts val="0"/>
              </a:spcAft>
              <a:buClr>
                <a:schemeClr val="dk1"/>
              </a:buClr>
              <a:buSzPts val="2000"/>
              <a:buFont typeface="Verdana"/>
              <a:buChar char="–"/>
              <a:defRPr sz="2000"/>
            </a:lvl2pPr>
            <a:lvl3pPr indent="-342900" lvl="2" marL="1371600" algn="l">
              <a:spcBef>
                <a:spcPts val="360"/>
              </a:spcBef>
              <a:spcAft>
                <a:spcPts val="0"/>
              </a:spcAft>
              <a:buClr>
                <a:schemeClr val="dk1"/>
              </a:buClr>
              <a:buSzPts val="1800"/>
              <a:buFont typeface="Verdana"/>
              <a:buChar char="•"/>
              <a:defRPr sz="1800"/>
            </a:lvl3pPr>
            <a:lvl4pPr indent="-330200" lvl="3" marL="1828800" algn="l">
              <a:spcBef>
                <a:spcPts val="320"/>
              </a:spcBef>
              <a:spcAft>
                <a:spcPts val="0"/>
              </a:spcAft>
              <a:buClr>
                <a:schemeClr val="dk1"/>
              </a:buClr>
              <a:buSzPts val="1600"/>
              <a:buFont typeface="Verdana"/>
              <a:buChar char="–"/>
              <a:defRPr sz="1600"/>
            </a:lvl4pPr>
            <a:lvl5pPr indent="-330200" lvl="4" marL="2286000" algn="l">
              <a:spcBef>
                <a:spcPts val="320"/>
              </a:spcBef>
              <a:spcAft>
                <a:spcPts val="0"/>
              </a:spcAft>
              <a:buClr>
                <a:schemeClr val="dk1"/>
              </a:buClr>
              <a:buSzPts val="1600"/>
              <a:buFont typeface="Verdana"/>
              <a:buChar char="»"/>
              <a:defRPr sz="1600"/>
            </a:lvl5pPr>
            <a:lvl6pPr indent="-330200" lvl="5" marL="2743200" algn="l">
              <a:spcBef>
                <a:spcPts val="320"/>
              </a:spcBef>
              <a:spcAft>
                <a:spcPts val="0"/>
              </a:spcAft>
              <a:buClr>
                <a:schemeClr val="dk1"/>
              </a:buClr>
              <a:buSzPts val="1600"/>
              <a:buFont typeface="Verdana"/>
              <a:buChar char="»"/>
              <a:defRPr sz="1600"/>
            </a:lvl6pPr>
            <a:lvl7pPr indent="-330200" lvl="6" marL="3200400" algn="l">
              <a:spcBef>
                <a:spcPts val="320"/>
              </a:spcBef>
              <a:spcAft>
                <a:spcPts val="0"/>
              </a:spcAft>
              <a:buClr>
                <a:schemeClr val="dk1"/>
              </a:buClr>
              <a:buSzPts val="1600"/>
              <a:buFont typeface="Verdana"/>
              <a:buChar char="»"/>
              <a:defRPr sz="1600"/>
            </a:lvl7pPr>
            <a:lvl8pPr indent="-330200" lvl="7" marL="3657600" algn="l">
              <a:spcBef>
                <a:spcPts val="320"/>
              </a:spcBef>
              <a:spcAft>
                <a:spcPts val="0"/>
              </a:spcAft>
              <a:buClr>
                <a:schemeClr val="dk1"/>
              </a:buClr>
              <a:buSzPts val="1600"/>
              <a:buFont typeface="Verdana"/>
              <a:buChar char="»"/>
              <a:defRPr sz="1600"/>
            </a:lvl8pPr>
            <a:lvl9pPr indent="-330200" lvl="8" marL="4114800" algn="l">
              <a:spcBef>
                <a:spcPts val="320"/>
              </a:spcBef>
              <a:spcAft>
                <a:spcPts val="0"/>
              </a:spcAft>
              <a:buClr>
                <a:schemeClr val="dk1"/>
              </a:buClr>
              <a:buSzPts val="1600"/>
              <a:buFont typeface="Verdana"/>
              <a:buChar char="»"/>
              <a:defRPr sz="1600"/>
            </a:lvl9pPr>
          </a:lstStyle>
          <a:p/>
        </p:txBody>
      </p:sp>
      <p:sp>
        <p:nvSpPr>
          <p:cNvPr id="628" name="Google Shape;628;p180"/>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9" name="Google Shape;629;p180"/>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0" name="Google Shape;630;p180"/>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31" name="Shape 631"/>
        <p:cNvGrpSpPr/>
        <p:nvPr/>
      </p:nvGrpSpPr>
      <p:grpSpPr>
        <a:xfrm>
          <a:off x="0" y="0"/>
          <a:ext cx="0" cy="0"/>
          <a:chOff x="0" y="0"/>
          <a:chExt cx="0" cy="0"/>
        </a:xfrm>
      </p:grpSpPr>
      <p:sp>
        <p:nvSpPr>
          <p:cNvPr id="632" name="Google Shape;632;p181"/>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33" name="Google Shape;633;p181"/>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4" name="Google Shape;634;p181"/>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5" name="Google Shape;635;p181"/>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6" name="Shape 636"/>
        <p:cNvGrpSpPr/>
        <p:nvPr/>
      </p:nvGrpSpPr>
      <p:grpSpPr>
        <a:xfrm>
          <a:off x="0" y="0"/>
          <a:ext cx="0" cy="0"/>
          <a:chOff x="0" y="0"/>
          <a:chExt cx="0" cy="0"/>
        </a:xfrm>
      </p:grpSpPr>
      <p:sp>
        <p:nvSpPr>
          <p:cNvPr id="637" name="Google Shape;637;p182"/>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8" name="Google Shape;638;p182"/>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9" name="Google Shape;639;p182"/>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0" name="Shape 640"/>
        <p:cNvGrpSpPr/>
        <p:nvPr/>
      </p:nvGrpSpPr>
      <p:grpSpPr>
        <a:xfrm>
          <a:off x="0" y="0"/>
          <a:ext cx="0" cy="0"/>
          <a:chOff x="0" y="0"/>
          <a:chExt cx="0" cy="0"/>
        </a:xfrm>
      </p:grpSpPr>
      <p:sp>
        <p:nvSpPr>
          <p:cNvPr id="641" name="Google Shape;641;p183"/>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42" name="Google Shape;642;p183"/>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Verdana"/>
              <a:buChar char="•"/>
              <a:defRPr sz="3200"/>
            </a:lvl1pPr>
            <a:lvl2pPr indent="-406400" lvl="1" marL="914400" algn="l">
              <a:spcBef>
                <a:spcPts val="560"/>
              </a:spcBef>
              <a:spcAft>
                <a:spcPts val="0"/>
              </a:spcAft>
              <a:buClr>
                <a:schemeClr val="dk1"/>
              </a:buClr>
              <a:buSzPts val="2800"/>
              <a:buFont typeface="Verdana"/>
              <a:buChar char="–"/>
              <a:defRPr sz="2800"/>
            </a:lvl2pPr>
            <a:lvl3pPr indent="-381000" lvl="2" marL="1371600" algn="l">
              <a:spcBef>
                <a:spcPts val="480"/>
              </a:spcBef>
              <a:spcAft>
                <a:spcPts val="0"/>
              </a:spcAft>
              <a:buClr>
                <a:schemeClr val="dk1"/>
              </a:buClr>
              <a:buSzPts val="2400"/>
              <a:buFont typeface="Verdana"/>
              <a:buChar char="•"/>
              <a:defRPr sz="2400"/>
            </a:lvl3pPr>
            <a:lvl4pPr indent="-355600" lvl="3" marL="1828800" algn="l">
              <a:spcBef>
                <a:spcPts val="400"/>
              </a:spcBef>
              <a:spcAft>
                <a:spcPts val="0"/>
              </a:spcAft>
              <a:buClr>
                <a:schemeClr val="dk1"/>
              </a:buClr>
              <a:buSzPts val="2000"/>
              <a:buFont typeface="Verdana"/>
              <a:buChar char="–"/>
              <a:defRPr sz="2000"/>
            </a:lvl4pPr>
            <a:lvl5pPr indent="-355600" lvl="4" marL="2286000" algn="l">
              <a:spcBef>
                <a:spcPts val="400"/>
              </a:spcBef>
              <a:spcAft>
                <a:spcPts val="0"/>
              </a:spcAft>
              <a:buClr>
                <a:schemeClr val="dk1"/>
              </a:buClr>
              <a:buSzPts val="2000"/>
              <a:buFont typeface="Verdana"/>
              <a:buChar char="»"/>
              <a:defRPr sz="2000"/>
            </a:lvl5pPr>
            <a:lvl6pPr indent="-355600" lvl="5" marL="2743200" algn="l">
              <a:spcBef>
                <a:spcPts val="400"/>
              </a:spcBef>
              <a:spcAft>
                <a:spcPts val="0"/>
              </a:spcAft>
              <a:buClr>
                <a:schemeClr val="dk1"/>
              </a:buClr>
              <a:buSzPts val="2000"/>
              <a:buFont typeface="Verdana"/>
              <a:buChar char="»"/>
              <a:defRPr sz="2000"/>
            </a:lvl6pPr>
            <a:lvl7pPr indent="-355600" lvl="6" marL="3200400" algn="l">
              <a:spcBef>
                <a:spcPts val="400"/>
              </a:spcBef>
              <a:spcAft>
                <a:spcPts val="0"/>
              </a:spcAft>
              <a:buClr>
                <a:schemeClr val="dk1"/>
              </a:buClr>
              <a:buSzPts val="2000"/>
              <a:buFont typeface="Verdana"/>
              <a:buChar char="»"/>
              <a:defRPr sz="2000"/>
            </a:lvl7pPr>
            <a:lvl8pPr indent="-355600" lvl="7" marL="3657600" algn="l">
              <a:spcBef>
                <a:spcPts val="400"/>
              </a:spcBef>
              <a:spcAft>
                <a:spcPts val="0"/>
              </a:spcAft>
              <a:buClr>
                <a:schemeClr val="dk1"/>
              </a:buClr>
              <a:buSzPts val="2000"/>
              <a:buFont typeface="Verdana"/>
              <a:buChar char="»"/>
              <a:defRPr sz="2000"/>
            </a:lvl8pPr>
            <a:lvl9pPr indent="-355600" lvl="8" marL="4114800" algn="l">
              <a:spcBef>
                <a:spcPts val="400"/>
              </a:spcBef>
              <a:spcAft>
                <a:spcPts val="0"/>
              </a:spcAft>
              <a:buClr>
                <a:schemeClr val="dk1"/>
              </a:buClr>
              <a:buSzPts val="2000"/>
              <a:buFont typeface="Verdana"/>
              <a:buChar char="»"/>
              <a:defRPr sz="2000"/>
            </a:lvl9pPr>
          </a:lstStyle>
          <a:p/>
        </p:txBody>
      </p:sp>
      <p:sp>
        <p:nvSpPr>
          <p:cNvPr id="643" name="Google Shape;643;p183"/>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Verdana"/>
              <a:buNone/>
              <a:defRPr sz="1400"/>
            </a:lvl1pPr>
            <a:lvl2pPr indent="-228600" lvl="1" marL="914400" algn="l">
              <a:spcBef>
                <a:spcPts val="240"/>
              </a:spcBef>
              <a:spcAft>
                <a:spcPts val="0"/>
              </a:spcAft>
              <a:buClr>
                <a:schemeClr val="dk1"/>
              </a:buClr>
              <a:buSzPts val="1200"/>
              <a:buFont typeface="Verdana"/>
              <a:buNone/>
              <a:defRPr sz="1200"/>
            </a:lvl2pPr>
            <a:lvl3pPr indent="-228600" lvl="2" marL="1371600" algn="l">
              <a:spcBef>
                <a:spcPts val="200"/>
              </a:spcBef>
              <a:spcAft>
                <a:spcPts val="0"/>
              </a:spcAft>
              <a:buClr>
                <a:schemeClr val="dk1"/>
              </a:buClr>
              <a:buSzPts val="1000"/>
              <a:buFont typeface="Verdana"/>
              <a:buNone/>
              <a:defRPr sz="1000"/>
            </a:lvl3pPr>
            <a:lvl4pPr indent="-228600" lvl="3" marL="1828800" algn="l">
              <a:spcBef>
                <a:spcPts val="180"/>
              </a:spcBef>
              <a:spcAft>
                <a:spcPts val="0"/>
              </a:spcAft>
              <a:buClr>
                <a:schemeClr val="dk1"/>
              </a:buClr>
              <a:buSzPts val="900"/>
              <a:buFont typeface="Verdana"/>
              <a:buNone/>
              <a:defRPr sz="900"/>
            </a:lvl4pPr>
            <a:lvl5pPr indent="-228600" lvl="4" marL="2286000" algn="l">
              <a:spcBef>
                <a:spcPts val="180"/>
              </a:spcBef>
              <a:spcAft>
                <a:spcPts val="0"/>
              </a:spcAft>
              <a:buClr>
                <a:schemeClr val="dk1"/>
              </a:buClr>
              <a:buSzPts val="900"/>
              <a:buFont typeface="Verdana"/>
              <a:buNone/>
              <a:defRPr sz="900"/>
            </a:lvl5pPr>
            <a:lvl6pPr indent="-228600" lvl="5" marL="2743200" algn="l">
              <a:spcBef>
                <a:spcPts val="180"/>
              </a:spcBef>
              <a:spcAft>
                <a:spcPts val="0"/>
              </a:spcAft>
              <a:buClr>
                <a:schemeClr val="dk1"/>
              </a:buClr>
              <a:buSzPts val="900"/>
              <a:buFont typeface="Verdana"/>
              <a:buNone/>
              <a:defRPr sz="900"/>
            </a:lvl6pPr>
            <a:lvl7pPr indent="-228600" lvl="6" marL="3200400" algn="l">
              <a:spcBef>
                <a:spcPts val="180"/>
              </a:spcBef>
              <a:spcAft>
                <a:spcPts val="0"/>
              </a:spcAft>
              <a:buClr>
                <a:schemeClr val="dk1"/>
              </a:buClr>
              <a:buSzPts val="900"/>
              <a:buFont typeface="Verdana"/>
              <a:buNone/>
              <a:defRPr sz="900"/>
            </a:lvl7pPr>
            <a:lvl8pPr indent="-228600" lvl="7" marL="3657600" algn="l">
              <a:spcBef>
                <a:spcPts val="180"/>
              </a:spcBef>
              <a:spcAft>
                <a:spcPts val="0"/>
              </a:spcAft>
              <a:buClr>
                <a:schemeClr val="dk1"/>
              </a:buClr>
              <a:buSzPts val="900"/>
              <a:buFont typeface="Verdana"/>
              <a:buNone/>
              <a:defRPr sz="900"/>
            </a:lvl8pPr>
            <a:lvl9pPr indent="-228600" lvl="8" marL="4114800" algn="l">
              <a:spcBef>
                <a:spcPts val="180"/>
              </a:spcBef>
              <a:spcAft>
                <a:spcPts val="0"/>
              </a:spcAft>
              <a:buClr>
                <a:schemeClr val="dk1"/>
              </a:buClr>
              <a:buSzPts val="900"/>
              <a:buFont typeface="Verdana"/>
              <a:buNone/>
              <a:defRPr sz="900"/>
            </a:lvl9pPr>
          </a:lstStyle>
          <a:p/>
        </p:txBody>
      </p:sp>
      <p:sp>
        <p:nvSpPr>
          <p:cNvPr id="644" name="Google Shape;644;p183"/>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5" name="Google Shape;645;p183"/>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6" name="Google Shape;646;p183"/>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47" name="Shape 647"/>
        <p:cNvGrpSpPr/>
        <p:nvPr/>
      </p:nvGrpSpPr>
      <p:grpSpPr>
        <a:xfrm>
          <a:off x="0" y="0"/>
          <a:ext cx="0" cy="0"/>
          <a:chOff x="0" y="0"/>
          <a:chExt cx="0" cy="0"/>
        </a:xfrm>
      </p:grpSpPr>
      <p:sp>
        <p:nvSpPr>
          <p:cNvPr id="648" name="Google Shape;648;p184"/>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49" name="Google Shape;649;p184"/>
          <p:cNvSpPr/>
          <p:nvPr>
            <p:ph idx="2" type="pic"/>
          </p:nvPr>
        </p:nvSpPr>
        <p:spPr>
          <a:xfrm>
            <a:off x="2389717" y="612775"/>
            <a:ext cx="7315200" cy="4114800"/>
          </a:xfrm>
          <a:prstGeom prst="rect">
            <a:avLst/>
          </a:prstGeom>
          <a:noFill/>
          <a:ln>
            <a:noFill/>
          </a:ln>
        </p:spPr>
      </p:sp>
      <p:sp>
        <p:nvSpPr>
          <p:cNvPr id="650" name="Google Shape;650;p184"/>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Verdana"/>
              <a:buNone/>
              <a:defRPr sz="1400"/>
            </a:lvl1pPr>
            <a:lvl2pPr indent="-228600" lvl="1" marL="914400" algn="l">
              <a:spcBef>
                <a:spcPts val="240"/>
              </a:spcBef>
              <a:spcAft>
                <a:spcPts val="0"/>
              </a:spcAft>
              <a:buClr>
                <a:schemeClr val="dk1"/>
              </a:buClr>
              <a:buSzPts val="1200"/>
              <a:buFont typeface="Verdana"/>
              <a:buNone/>
              <a:defRPr sz="1200"/>
            </a:lvl2pPr>
            <a:lvl3pPr indent="-228600" lvl="2" marL="1371600" algn="l">
              <a:spcBef>
                <a:spcPts val="200"/>
              </a:spcBef>
              <a:spcAft>
                <a:spcPts val="0"/>
              </a:spcAft>
              <a:buClr>
                <a:schemeClr val="dk1"/>
              </a:buClr>
              <a:buSzPts val="1000"/>
              <a:buFont typeface="Verdana"/>
              <a:buNone/>
              <a:defRPr sz="1000"/>
            </a:lvl3pPr>
            <a:lvl4pPr indent="-228600" lvl="3" marL="1828800" algn="l">
              <a:spcBef>
                <a:spcPts val="180"/>
              </a:spcBef>
              <a:spcAft>
                <a:spcPts val="0"/>
              </a:spcAft>
              <a:buClr>
                <a:schemeClr val="dk1"/>
              </a:buClr>
              <a:buSzPts val="900"/>
              <a:buFont typeface="Verdana"/>
              <a:buNone/>
              <a:defRPr sz="900"/>
            </a:lvl4pPr>
            <a:lvl5pPr indent="-228600" lvl="4" marL="2286000" algn="l">
              <a:spcBef>
                <a:spcPts val="180"/>
              </a:spcBef>
              <a:spcAft>
                <a:spcPts val="0"/>
              </a:spcAft>
              <a:buClr>
                <a:schemeClr val="dk1"/>
              </a:buClr>
              <a:buSzPts val="900"/>
              <a:buFont typeface="Verdana"/>
              <a:buNone/>
              <a:defRPr sz="900"/>
            </a:lvl5pPr>
            <a:lvl6pPr indent="-228600" lvl="5" marL="2743200" algn="l">
              <a:spcBef>
                <a:spcPts val="180"/>
              </a:spcBef>
              <a:spcAft>
                <a:spcPts val="0"/>
              </a:spcAft>
              <a:buClr>
                <a:schemeClr val="dk1"/>
              </a:buClr>
              <a:buSzPts val="900"/>
              <a:buFont typeface="Verdana"/>
              <a:buNone/>
              <a:defRPr sz="900"/>
            </a:lvl6pPr>
            <a:lvl7pPr indent="-228600" lvl="6" marL="3200400" algn="l">
              <a:spcBef>
                <a:spcPts val="180"/>
              </a:spcBef>
              <a:spcAft>
                <a:spcPts val="0"/>
              </a:spcAft>
              <a:buClr>
                <a:schemeClr val="dk1"/>
              </a:buClr>
              <a:buSzPts val="900"/>
              <a:buFont typeface="Verdana"/>
              <a:buNone/>
              <a:defRPr sz="900"/>
            </a:lvl7pPr>
            <a:lvl8pPr indent="-228600" lvl="7" marL="3657600" algn="l">
              <a:spcBef>
                <a:spcPts val="180"/>
              </a:spcBef>
              <a:spcAft>
                <a:spcPts val="0"/>
              </a:spcAft>
              <a:buClr>
                <a:schemeClr val="dk1"/>
              </a:buClr>
              <a:buSzPts val="900"/>
              <a:buFont typeface="Verdana"/>
              <a:buNone/>
              <a:defRPr sz="900"/>
            </a:lvl8pPr>
            <a:lvl9pPr indent="-228600" lvl="8" marL="4114800" algn="l">
              <a:spcBef>
                <a:spcPts val="180"/>
              </a:spcBef>
              <a:spcAft>
                <a:spcPts val="0"/>
              </a:spcAft>
              <a:buClr>
                <a:schemeClr val="dk1"/>
              </a:buClr>
              <a:buSzPts val="900"/>
              <a:buFont typeface="Verdana"/>
              <a:buNone/>
              <a:defRPr sz="900"/>
            </a:lvl9pPr>
          </a:lstStyle>
          <a:p/>
        </p:txBody>
      </p:sp>
      <p:sp>
        <p:nvSpPr>
          <p:cNvPr id="651" name="Google Shape;651;p184"/>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2" name="Google Shape;652;p184"/>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3" name="Google Shape;653;p184"/>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 name="Shape 77"/>
        <p:cNvGrpSpPr/>
        <p:nvPr/>
      </p:nvGrpSpPr>
      <p:grpSpPr>
        <a:xfrm>
          <a:off x="0" y="0"/>
          <a:ext cx="0" cy="0"/>
          <a:chOff x="0" y="0"/>
          <a:chExt cx="0" cy="0"/>
        </a:xfrm>
      </p:grpSpPr>
      <p:sp>
        <p:nvSpPr>
          <p:cNvPr id="78" name="Google Shape;78;p110"/>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9" name="Google Shape;79;p110"/>
          <p:cNvSpPr txBox="1"/>
          <p:nvPr>
            <p:ph idx="1" type="body"/>
          </p:nvPr>
        </p:nvSpPr>
        <p:spPr>
          <a:xfrm rot="5400000">
            <a:off x="4038600" y="-1143000"/>
            <a:ext cx="4114800" cy="10363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0" name="Google Shape;80;p110"/>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10"/>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10"/>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54" name="Shape 654"/>
        <p:cNvGrpSpPr/>
        <p:nvPr/>
      </p:nvGrpSpPr>
      <p:grpSpPr>
        <a:xfrm>
          <a:off x="0" y="0"/>
          <a:ext cx="0" cy="0"/>
          <a:chOff x="0" y="0"/>
          <a:chExt cx="0" cy="0"/>
        </a:xfrm>
      </p:grpSpPr>
      <p:sp>
        <p:nvSpPr>
          <p:cNvPr id="655" name="Google Shape;655;p185"/>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56" name="Google Shape;656;p185"/>
          <p:cNvSpPr txBox="1"/>
          <p:nvPr>
            <p:ph idx="1" type="body"/>
          </p:nvPr>
        </p:nvSpPr>
        <p:spPr>
          <a:xfrm rot="5400000">
            <a:off x="4038600" y="-1143000"/>
            <a:ext cx="4114800" cy="10363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57" name="Google Shape;657;p185"/>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8" name="Google Shape;658;p185"/>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9" name="Google Shape;659;p185"/>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60" name="Shape 660"/>
        <p:cNvGrpSpPr/>
        <p:nvPr/>
      </p:nvGrpSpPr>
      <p:grpSpPr>
        <a:xfrm>
          <a:off x="0" y="0"/>
          <a:ext cx="0" cy="0"/>
          <a:chOff x="0" y="0"/>
          <a:chExt cx="0" cy="0"/>
        </a:xfrm>
      </p:grpSpPr>
      <p:sp>
        <p:nvSpPr>
          <p:cNvPr id="661" name="Google Shape;661;p186"/>
          <p:cNvSpPr txBox="1"/>
          <p:nvPr>
            <p:ph type="title"/>
          </p:nvPr>
        </p:nvSpPr>
        <p:spPr>
          <a:xfrm rot="5400000">
            <a:off x="7239000" y="2057400"/>
            <a:ext cx="5486400" cy="25908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62" name="Google Shape;662;p186"/>
          <p:cNvSpPr txBox="1"/>
          <p:nvPr>
            <p:ph idx="1" type="body"/>
          </p:nvPr>
        </p:nvSpPr>
        <p:spPr>
          <a:xfrm rot="5400000">
            <a:off x="1955800" y="-431800"/>
            <a:ext cx="5486400" cy="7569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63" name="Google Shape;663;p186"/>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4" name="Google Shape;664;p186"/>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5" name="Google Shape;665;p186"/>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666" name="Shape 666"/>
        <p:cNvGrpSpPr/>
        <p:nvPr/>
      </p:nvGrpSpPr>
      <p:grpSpPr>
        <a:xfrm>
          <a:off x="0" y="0"/>
          <a:ext cx="0" cy="0"/>
          <a:chOff x="0" y="0"/>
          <a:chExt cx="0" cy="0"/>
        </a:xfrm>
      </p:grpSpPr>
      <p:sp>
        <p:nvSpPr>
          <p:cNvPr id="667" name="Google Shape;667;p187"/>
          <p:cNvSpPr txBox="1"/>
          <p:nvPr>
            <p:ph idx="1" type="body"/>
          </p:nvPr>
        </p:nvSpPr>
        <p:spPr>
          <a:xfrm>
            <a:off x="914400" y="609600"/>
            <a:ext cx="10363200" cy="548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68" name="Google Shape;668;p187"/>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9" name="Google Shape;669;p187"/>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0" name="Google Shape;670;p187"/>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671" name="Shape 671"/>
        <p:cNvGrpSpPr/>
        <p:nvPr/>
      </p:nvGrpSpPr>
      <p:grpSpPr>
        <a:xfrm>
          <a:off x="0" y="0"/>
          <a:ext cx="0" cy="0"/>
          <a:chOff x="0" y="0"/>
          <a:chExt cx="0" cy="0"/>
        </a:xfrm>
      </p:grpSpPr>
      <p:sp>
        <p:nvSpPr>
          <p:cNvPr id="672" name="Google Shape;672;p188"/>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3" name="Google Shape;673;p188"/>
          <p:cNvSpPr txBox="1"/>
          <p:nvPr>
            <p:ph idx="1" type="body"/>
          </p:nvPr>
        </p:nvSpPr>
        <p:spPr>
          <a:xfrm>
            <a:off x="914400" y="1981200"/>
            <a:ext cx="50800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74" name="Google Shape;674;p188"/>
          <p:cNvSpPr txBox="1"/>
          <p:nvPr>
            <p:ph idx="2" type="body"/>
          </p:nvPr>
        </p:nvSpPr>
        <p:spPr>
          <a:xfrm>
            <a:off x="6197600" y="1981200"/>
            <a:ext cx="50800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75" name="Google Shape;675;p188"/>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6" name="Google Shape;676;p188"/>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7" name="Google Shape;677;p188"/>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type="tx">
  <p:cSld name="TITLE_AND_BODY">
    <p:spTree>
      <p:nvGrpSpPr>
        <p:cNvPr id="682" name="Shape 682"/>
        <p:cNvGrpSpPr/>
        <p:nvPr/>
      </p:nvGrpSpPr>
      <p:grpSpPr>
        <a:xfrm>
          <a:off x="0" y="0"/>
          <a:ext cx="0" cy="0"/>
          <a:chOff x="0" y="0"/>
          <a:chExt cx="0" cy="0"/>
        </a:xfrm>
      </p:grpSpPr>
      <p:sp>
        <p:nvSpPr>
          <p:cNvPr id="683" name="Google Shape;683;p85"/>
          <p:cNvSpPr txBox="1"/>
          <p:nvPr>
            <p:ph type="title"/>
          </p:nvPr>
        </p:nvSpPr>
        <p:spPr>
          <a:xfrm>
            <a:off x="603250" y="476250"/>
            <a:ext cx="10985500" cy="716582"/>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FFFFFF"/>
              </a:buClr>
              <a:buSzPts val="1800"/>
              <a:buNone/>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684" name="Google Shape;684;p85"/>
          <p:cNvSpPr txBox="1"/>
          <p:nvPr>
            <p:ph idx="1" type="body"/>
          </p:nvPr>
        </p:nvSpPr>
        <p:spPr>
          <a:xfrm>
            <a:off x="603250" y="1122981"/>
            <a:ext cx="10985500" cy="46739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FFFFFF"/>
              </a:buClr>
              <a:buSzPts val="2750"/>
              <a:buFont typeface="Helvetica Neue"/>
              <a:buNone/>
              <a:defRPr b="1" sz="2750"/>
            </a:lvl1pPr>
            <a:lvl2pPr indent="-369189" lvl="1" marL="914400" algn="l">
              <a:lnSpc>
                <a:spcPct val="90000"/>
              </a:lnSpc>
              <a:spcBef>
                <a:spcPts val="2250"/>
              </a:spcBef>
              <a:spcAft>
                <a:spcPts val="0"/>
              </a:spcAft>
              <a:buClr>
                <a:srgbClr val="FFFFFF"/>
              </a:buClr>
              <a:buSzPts val="2214"/>
              <a:buChar char="•"/>
              <a:defRPr/>
            </a:lvl2pPr>
            <a:lvl3pPr indent="-369189" lvl="2" marL="1371600" algn="l">
              <a:lnSpc>
                <a:spcPct val="90000"/>
              </a:lnSpc>
              <a:spcBef>
                <a:spcPts val="2250"/>
              </a:spcBef>
              <a:spcAft>
                <a:spcPts val="0"/>
              </a:spcAft>
              <a:buClr>
                <a:srgbClr val="FFFFFF"/>
              </a:buClr>
              <a:buSzPts val="2214"/>
              <a:buChar char="•"/>
              <a:defRPr/>
            </a:lvl3pPr>
            <a:lvl4pPr indent="-369189" lvl="3" marL="1828800" algn="l">
              <a:lnSpc>
                <a:spcPct val="90000"/>
              </a:lnSpc>
              <a:spcBef>
                <a:spcPts val="2250"/>
              </a:spcBef>
              <a:spcAft>
                <a:spcPts val="0"/>
              </a:spcAft>
              <a:buClr>
                <a:srgbClr val="FFFFFF"/>
              </a:buClr>
              <a:buSzPts val="2214"/>
              <a:buChar char="•"/>
              <a:defRPr/>
            </a:lvl4pPr>
            <a:lvl5pPr indent="-369189" lvl="4" marL="2286000" algn="l">
              <a:lnSpc>
                <a:spcPct val="90000"/>
              </a:lnSpc>
              <a:spcBef>
                <a:spcPts val="2250"/>
              </a:spcBef>
              <a:spcAft>
                <a:spcPts val="0"/>
              </a:spcAft>
              <a:buClr>
                <a:srgbClr val="FFFFFF"/>
              </a:buClr>
              <a:buSzPts val="2214"/>
              <a:buChar char="•"/>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685" name="Google Shape;685;p85"/>
          <p:cNvSpPr txBox="1"/>
          <p:nvPr>
            <p:ph idx="2" type="body"/>
          </p:nvPr>
        </p:nvSpPr>
        <p:spPr>
          <a:xfrm>
            <a:off x="603250" y="2124252"/>
            <a:ext cx="10985500" cy="4128006"/>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2250"/>
              </a:spcBef>
              <a:spcAft>
                <a:spcPts val="0"/>
              </a:spcAft>
              <a:buClr>
                <a:srgbClr val="FFFFFF"/>
              </a:buClr>
              <a:buSzPts val="2214"/>
              <a:buChar char="•"/>
              <a:defRPr/>
            </a:lvl1pPr>
            <a:lvl2pPr indent="-369189" lvl="1" marL="914400" algn="l">
              <a:lnSpc>
                <a:spcPct val="90000"/>
              </a:lnSpc>
              <a:spcBef>
                <a:spcPts val="2250"/>
              </a:spcBef>
              <a:spcAft>
                <a:spcPts val="0"/>
              </a:spcAft>
              <a:buClr>
                <a:srgbClr val="FFFFFF"/>
              </a:buClr>
              <a:buSzPts val="2214"/>
              <a:buChar char="•"/>
              <a:defRPr/>
            </a:lvl2pPr>
            <a:lvl3pPr indent="-369189" lvl="2" marL="1371600" algn="l">
              <a:lnSpc>
                <a:spcPct val="90000"/>
              </a:lnSpc>
              <a:spcBef>
                <a:spcPts val="2250"/>
              </a:spcBef>
              <a:spcAft>
                <a:spcPts val="0"/>
              </a:spcAft>
              <a:buClr>
                <a:srgbClr val="FFFFFF"/>
              </a:buClr>
              <a:buSzPts val="2214"/>
              <a:buChar char="•"/>
              <a:defRPr/>
            </a:lvl3pPr>
            <a:lvl4pPr indent="-369189" lvl="3" marL="1828800" algn="l">
              <a:lnSpc>
                <a:spcPct val="90000"/>
              </a:lnSpc>
              <a:spcBef>
                <a:spcPts val="2250"/>
              </a:spcBef>
              <a:spcAft>
                <a:spcPts val="0"/>
              </a:spcAft>
              <a:buClr>
                <a:srgbClr val="FFFFFF"/>
              </a:buClr>
              <a:buSzPts val="2214"/>
              <a:buChar char="•"/>
              <a:defRPr/>
            </a:lvl4pPr>
            <a:lvl5pPr indent="-369189" lvl="4" marL="2286000" algn="l">
              <a:lnSpc>
                <a:spcPct val="90000"/>
              </a:lnSpc>
              <a:spcBef>
                <a:spcPts val="2250"/>
              </a:spcBef>
              <a:spcAft>
                <a:spcPts val="0"/>
              </a:spcAft>
              <a:buClr>
                <a:srgbClr val="FFFFFF"/>
              </a:buClr>
              <a:buSzPts val="2214"/>
              <a:buChar char="•"/>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686" name="Google Shape;686;p85"/>
          <p:cNvSpPr txBox="1"/>
          <p:nvPr>
            <p:ph idx="12" type="sldNum"/>
          </p:nvPr>
        </p:nvSpPr>
        <p:spPr>
          <a:xfrm>
            <a:off x="6000750" y="6486708"/>
            <a:ext cx="227626" cy="241092"/>
          </a:xfrm>
          <a:prstGeom prst="rect">
            <a:avLst/>
          </a:prstGeom>
          <a:noFill/>
          <a:ln>
            <a:noFill/>
          </a:ln>
        </p:spPr>
        <p:txBody>
          <a:bodyPr anchorCtr="0" anchor="b" bIns="50800" lIns="50800" spcFirstLastPara="1" rIns="50800" wrap="square" tIns="5080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text" type="obj">
  <p:cSld name="OBJECT">
    <p:spTree>
      <p:nvGrpSpPr>
        <p:cNvPr id="687" name="Shape 687"/>
        <p:cNvGrpSpPr/>
        <p:nvPr/>
      </p:nvGrpSpPr>
      <p:grpSpPr>
        <a:xfrm>
          <a:off x="0" y="0"/>
          <a:ext cx="0" cy="0"/>
          <a:chOff x="0" y="0"/>
          <a:chExt cx="0" cy="0"/>
        </a:xfrm>
      </p:grpSpPr>
      <p:sp>
        <p:nvSpPr>
          <p:cNvPr id="688" name="Google Shape;688;p189"/>
          <p:cNvSpPr txBox="1"/>
          <p:nvPr>
            <p:ph type="title"/>
          </p:nvPr>
        </p:nvSpPr>
        <p:spPr>
          <a:xfrm>
            <a:off x="609600" y="88800"/>
            <a:ext cx="10972800" cy="990600"/>
          </a:xfrm>
          <a:prstGeom prst="rect">
            <a:avLst/>
          </a:prstGeom>
          <a:noFill/>
          <a:ln>
            <a:noFill/>
          </a:ln>
        </p:spPr>
        <p:txBody>
          <a:bodyPr anchorCtr="0" anchor="b" bIns="45700" lIns="457200" spcFirstLastPara="1" rIns="1965950" wrap="square" tIns="45700">
            <a:noAutofit/>
          </a:bodyPr>
          <a:lstStyle>
            <a:lvl1pPr lvl="0" algn="l">
              <a:lnSpc>
                <a:spcPct val="95000"/>
              </a:lnSpc>
              <a:spcBef>
                <a:spcPts val="0"/>
              </a:spcBef>
              <a:spcAft>
                <a:spcPts val="0"/>
              </a:spcAft>
              <a:buClr>
                <a:srgbClr val="FFFFFF"/>
              </a:buClr>
              <a:buSzPts val="2800"/>
              <a:buFont typeface="Helvetica Neue"/>
              <a:buNone/>
              <a:defRPr/>
            </a:lvl1pPr>
            <a:lvl2pPr lvl="1" algn="l">
              <a:lnSpc>
                <a:spcPct val="100000"/>
              </a:lnSpc>
              <a:spcBef>
                <a:spcPts val="0"/>
              </a:spcBef>
              <a:spcAft>
                <a:spcPts val="0"/>
              </a:spcAft>
              <a:buClr>
                <a:srgbClr val="FFFFFF"/>
              </a:buClr>
              <a:buSzPts val="1400"/>
              <a:buFont typeface="Helvetica Neue"/>
              <a:buNone/>
              <a:defRPr/>
            </a:lvl2pPr>
            <a:lvl3pPr lvl="2" algn="l">
              <a:lnSpc>
                <a:spcPct val="100000"/>
              </a:lnSpc>
              <a:spcBef>
                <a:spcPts val="0"/>
              </a:spcBef>
              <a:spcAft>
                <a:spcPts val="0"/>
              </a:spcAft>
              <a:buClr>
                <a:srgbClr val="FFFFFF"/>
              </a:buClr>
              <a:buSzPts val="1400"/>
              <a:buFont typeface="Helvetica Neue"/>
              <a:buNone/>
              <a:defRPr/>
            </a:lvl3pPr>
            <a:lvl4pPr lvl="3" algn="l">
              <a:lnSpc>
                <a:spcPct val="100000"/>
              </a:lnSpc>
              <a:spcBef>
                <a:spcPts val="0"/>
              </a:spcBef>
              <a:spcAft>
                <a:spcPts val="0"/>
              </a:spcAft>
              <a:buClr>
                <a:srgbClr val="FFFFFF"/>
              </a:buClr>
              <a:buSzPts val="1400"/>
              <a:buFont typeface="Helvetica Neue"/>
              <a:buNone/>
              <a:defRPr/>
            </a:lvl4pPr>
            <a:lvl5pPr lvl="4" algn="l">
              <a:lnSpc>
                <a:spcPct val="100000"/>
              </a:lnSpc>
              <a:spcBef>
                <a:spcPts val="0"/>
              </a:spcBef>
              <a:spcAft>
                <a:spcPts val="0"/>
              </a:spcAft>
              <a:buClr>
                <a:srgbClr val="FFFFFF"/>
              </a:buClr>
              <a:buSzPts val="1400"/>
              <a:buFont typeface="Helvetica Neue"/>
              <a:buNone/>
              <a:defRPr/>
            </a:lvl5pPr>
            <a:lvl6pPr lvl="5" algn="l">
              <a:lnSpc>
                <a:spcPct val="100000"/>
              </a:lnSpc>
              <a:spcBef>
                <a:spcPts val="0"/>
              </a:spcBef>
              <a:spcAft>
                <a:spcPts val="0"/>
              </a:spcAft>
              <a:buClr>
                <a:srgbClr val="FFFFFF"/>
              </a:buClr>
              <a:buSzPts val="1400"/>
              <a:buFont typeface="Helvetica Neue"/>
              <a:buNone/>
              <a:defRPr/>
            </a:lvl6pPr>
            <a:lvl7pPr lvl="6" algn="l">
              <a:lnSpc>
                <a:spcPct val="100000"/>
              </a:lnSpc>
              <a:spcBef>
                <a:spcPts val="0"/>
              </a:spcBef>
              <a:spcAft>
                <a:spcPts val="0"/>
              </a:spcAft>
              <a:buClr>
                <a:srgbClr val="FFFFFF"/>
              </a:buClr>
              <a:buSzPts val="1400"/>
              <a:buFont typeface="Helvetica Neue"/>
              <a:buNone/>
              <a:defRPr/>
            </a:lvl7pPr>
            <a:lvl8pPr lvl="7" algn="l">
              <a:lnSpc>
                <a:spcPct val="100000"/>
              </a:lnSpc>
              <a:spcBef>
                <a:spcPts val="0"/>
              </a:spcBef>
              <a:spcAft>
                <a:spcPts val="0"/>
              </a:spcAft>
              <a:buClr>
                <a:srgbClr val="FFFFFF"/>
              </a:buClr>
              <a:buSzPts val="1400"/>
              <a:buFont typeface="Helvetica Neue"/>
              <a:buNone/>
              <a:defRPr/>
            </a:lvl8pPr>
            <a:lvl9pPr lvl="8" algn="l">
              <a:lnSpc>
                <a:spcPct val="100000"/>
              </a:lnSpc>
              <a:spcBef>
                <a:spcPts val="0"/>
              </a:spcBef>
              <a:spcAft>
                <a:spcPts val="0"/>
              </a:spcAft>
              <a:buClr>
                <a:srgbClr val="FFFFFF"/>
              </a:buClr>
              <a:buSzPts val="1400"/>
              <a:buFont typeface="Helvetica Neue"/>
              <a:buNone/>
              <a:defRPr/>
            </a:lvl9pPr>
          </a:lstStyle>
          <a:p/>
        </p:txBody>
      </p:sp>
      <p:sp>
        <p:nvSpPr>
          <p:cNvPr id="689" name="Google Shape;689;p189"/>
          <p:cNvSpPr txBox="1"/>
          <p:nvPr>
            <p:ph idx="1" type="body"/>
          </p:nvPr>
        </p:nvSpPr>
        <p:spPr>
          <a:xfrm>
            <a:off x="609600" y="1600201"/>
            <a:ext cx="10972800" cy="45261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000000"/>
              </a:buClr>
              <a:buSzPts val="1400"/>
              <a:buFont typeface="Arial"/>
              <a:buNone/>
              <a:defRPr b="0" i="0" sz="1400" u="none" cap="none" strike="noStrike">
                <a:solidFill>
                  <a:srgbClr val="F2F2F2"/>
                </a:solidFill>
                <a:latin typeface="Arial"/>
                <a:ea typeface="Arial"/>
                <a:cs typeface="Arial"/>
                <a:sym typeface="Arial"/>
              </a:defRPr>
            </a:lvl1pPr>
            <a:lvl2pPr indent="-228600" lvl="1" marL="914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690" name="Shape 690"/>
        <p:cNvGrpSpPr/>
        <p:nvPr/>
      </p:nvGrpSpPr>
      <p:grpSpPr>
        <a:xfrm>
          <a:off x="0" y="0"/>
          <a:ext cx="0" cy="0"/>
          <a:chOff x="0" y="0"/>
          <a:chExt cx="0" cy="0"/>
        </a:xfrm>
      </p:grpSpPr>
      <p:sp>
        <p:nvSpPr>
          <p:cNvPr id="691" name="Google Shape;691;p190"/>
          <p:cNvSpPr txBox="1"/>
          <p:nvPr>
            <p:ph idx="1" type="body"/>
          </p:nvPr>
        </p:nvSpPr>
        <p:spPr>
          <a:xfrm>
            <a:off x="603249" y="5919524"/>
            <a:ext cx="10985502" cy="318490"/>
          </a:xfrm>
          <a:prstGeom prst="rect">
            <a:avLst/>
          </a:prstGeom>
          <a:noFill/>
          <a:ln>
            <a:noFill/>
          </a:ln>
        </p:spPr>
        <p:txBody>
          <a:bodyPr anchorCtr="0" anchor="b" bIns="45700" lIns="45700" spcFirstLastPara="1" rIns="45700" wrap="square" tIns="45700">
            <a:normAutofit/>
          </a:bodyPr>
          <a:lstStyle>
            <a:lvl1pPr indent="-228600" lvl="0" marL="457200" algn="l">
              <a:lnSpc>
                <a:spcPct val="100000"/>
              </a:lnSpc>
              <a:spcBef>
                <a:spcPts val="0"/>
              </a:spcBef>
              <a:spcAft>
                <a:spcPts val="0"/>
              </a:spcAft>
              <a:buClr>
                <a:srgbClr val="FFFFFF"/>
              </a:buClr>
              <a:buSzPts val="1800"/>
              <a:buFont typeface="Helvetica Neue"/>
              <a:buNone/>
              <a:defRPr b="1" sz="1800"/>
            </a:lvl1pPr>
            <a:lvl2pPr indent="-369189" lvl="1" marL="914400" algn="l">
              <a:lnSpc>
                <a:spcPct val="90000"/>
              </a:lnSpc>
              <a:spcBef>
                <a:spcPts val="2250"/>
              </a:spcBef>
              <a:spcAft>
                <a:spcPts val="0"/>
              </a:spcAft>
              <a:buClr>
                <a:srgbClr val="FFFFFF"/>
              </a:buClr>
              <a:buSzPts val="2214"/>
              <a:buChar char="•"/>
              <a:defRPr/>
            </a:lvl2pPr>
            <a:lvl3pPr indent="-369189" lvl="2" marL="1371600" algn="l">
              <a:lnSpc>
                <a:spcPct val="90000"/>
              </a:lnSpc>
              <a:spcBef>
                <a:spcPts val="2250"/>
              </a:spcBef>
              <a:spcAft>
                <a:spcPts val="0"/>
              </a:spcAft>
              <a:buClr>
                <a:srgbClr val="FFFFFF"/>
              </a:buClr>
              <a:buSzPts val="2214"/>
              <a:buChar char="•"/>
              <a:defRPr/>
            </a:lvl3pPr>
            <a:lvl4pPr indent="-369189" lvl="3" marL="1828800" algn="l">
              <a:lnSpc>
                <a:spcPct val="90000"/>
              </a:lnSpc>
              <a:spcBef>
                <a:spcPts val="2250"/>
              </a:spcBef>
              <a:spcAft>
                <a:spcPts val="0"/>
              </a:spcAft>
              <a:buClr>
                <a:srgbClr val="FFFFFF"/>
              </a:buClr>
              <a:buSzPts val="2214"/>
              <a:buChar char="•"/>
              <a:defRPr/>
            </a:lvl4pPr>
            <a:lvl5pPr indent="-369189" lvl="4" marL="2286000" algn="l">
              <a:lnSpc>
                <a:spcPct val="90000"/>
              </a:lnSpc>
              <a:spcBef>
                <a:spcPts val="2250"/>
              </a:spcBef>
              <a:spcAft>
                <a:spcPts val="0"/>
              </a:spcAft>
              <a:buClr>
                <a:srgbClr val="FFFFFF"/>
              </a:buClr>
              <a:buSzPts val="2214"/>
              <a:buChar char="•"/>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692" name="Google Shape;692;p190"/>
          <p:cNvSpPr txBox="1"/>
          <p:nvPr>
            <p:ph type="title"/>
          </p:nvPr>
        </p:nvSpPr>
        <p:spPr>
          <a:xfrm>
            <a:off x="603248" y="1287496"/>
            <a:ext cx="10985502" cy="2324101"/>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FFFFFF"/>
              </a:buClr>
              <a:buSzPts val="5800"/>
              <a:buFont typeface="Helvetica Neue"/>
              <a:buNone/>
              <a:defRPr sz="5800"/>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693" name="Google Shape;693;p190"/>
          <p:cNvSpPr txBox="1"/>
          <p:nvPr>
            <p:ph idx="2" type="body"/>
          </p:nvPr>
        </p:nvSpPr>
        <p:spPr>
          <a:xfrm>
            <a:off x="603250" y="3598433"/>
            <a:ext cx="10985500" cy="952501"/>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FFFFFF"/>
              </a:buClr>
              <a:buSzPts val="2750"/>
              <a:buFont typeface="Helvetica Neue"/>
              <a:buNone/>
              <a:defRPr b="1" sz="2750"/>
            </a:lvl1pPr>
            <a:lvl2pPr indent="-228600" lvl="1" marL="914400" algn="l">
              <a:lnSpc>
                <a:spcPct val="100000"/>
              </a:lnSpc>
              <a:spcBef>
                <a:spcPts val="0"/>
              </a:spcBef>
              <a:spcAft>
                <a:spcPts val="0"/>
              </a:spcAft>
              <a:buClr>
                <a:srgbClr val="FFFFFF"/>
              </a:buClr>
              <a:buSzPts val="2750"/>
              <a:buFont typeface="Helvetica Neue"/>
              <a:buNone/>
              <a:defRPr b="1" sz="2750"/>
            </a:lvl2pPr>
            <a:lvl3pPr indent="-228600" lvl="2" marL="1371600" algn="l">
              <a:lnSpc>
                <a:spcPct val="100000"/>
              </a:lnSpc>
              <a:spcBef>
                <a:spcPts val="0"/>
              </a:spcBef>
              <a:spcAft>
                <a:spcPts val="0"/>
              </a:spcAft>
              <a:buClr>
                <a:srgbClr val="FFFFFF"/>
              </a:buClr>
              <a:buSzPts val="2750"/>
              <a:buFont typeface="Helvetica Neue"/>
              <a:buNone/>
              <a:defRPr b="1" sz="2750"/>
            </a:lvl3pPr>
            <a:lvl4pPr indent="-228600" lvl="3" marL="1828800" algn="l">
              <a:lnSpc>
                <a:spcPct val="100000"/>
              </a:lnSpc>
              <a:spcBef>
                <a:spcPts val="0"/>
              </a:spcBef>
              <a:spcAft>
                <a:spcPts val="0"/>
              </a:spcAft>
              <a:buClr>
                <a:srgbClr val="FFFFFF"/>
              </a:buClr>
              <a:buSzPts val="2750"/>
              <a:buFont typeface="Helvetica Neue"/>
              <a:buNone/>
              <a:defRPr b="1" sz="2750"/>
            </a:lvl4pPr>
            <a:lvl5pPr indent="-228600" lvl="4" marL="2286000" algn="l">
              <a:lnSpc>
                <a:spcPct val="100000"/>
              </a:lnSpc>
              <a:spcBef>
                <a:spcPts val="0"/>
              </a:spcBef>
              <a:spcAft>
                <a:spcPts val="0"/>
              </a:spcAft>
              <a:buClr>
                <a:srgbClr val="FFFFFF"/>
              </a:buClr>
              <a:buSzPts val="2750"/>
              <a:buFont typeface="Helvetica Neue"/>
              <a:buNone/>
              <a:defRPr b="1" sz="2750"/>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694" name="Google Shape;694;p190"/>
          <p:cNvSpPr txBox="1"/>
          <p:nvPr>
            <p:ph idx="12" type="sldNum"/>
          </p:nvPr>
        </p:nvSpPr>
        <p:spPr>
          <a:xfrm>
            <a:off x="6003874" y="6486708"/>
            <a:ext cx="227626" cy="241092"/>
          </a:xfrm>
          <a:prstGeom prst="rect">
            <a:avLst/>
          </a:prstGeom>
          <a:noFill/>
          <a:ln>
            <a:noFill/>
          </a:ln>
        </p:spPr>
        <p:txBody>
          <a:bodyPr anchorCtr="0" anchor="b" bIns="50800" lIns="50800" spcFirstLastPara="1" rIns="50800" wrap="square" tIns="5080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p:cSld name="Title &amp; Photo">
    <p:spTree>
      <p:nvGrpSpPr>
        <p:cNvPr id="695" name="Shape 695"/>
        <p:cNvGrpSpPr/>
        <p:nvPr/>
      </p:nvGrpSpPr>
      <p:grpSpPr>
        <a:xfrm>
          <a:off x="0" y="0"/>
          <a:ext cx="0" cy="0"/>
          <a:chOff x="0" y="0"/>
          <a:chExt cx="0" cy="0"/>
        </a:xfrm>
      </p:grpSpPr>
      <p:sp>
        <p:nvSpPr>
          <p:cNvPr id="696" name="Google Shape;696;p191"/>
          <p:cNvSpPr/>
          <p:nvPr>
            <p:ph idx="2" type="pic"/>
          </p:nvPr>
        </p:nvSpPr>
        <p:spPr>
          <a:xfrm>
            <a:off x="-215900" y="-2019300"/>
            <a:ext cx="14732000" cy="9017000"/>
          </a:xfrm>
          <a:prstGeom prst="rect">
            <a:avLst/>
          </a:prstGeom>
          <a:noFill/>
          <a:ln>
            <a:noFill/>
          </a:ln>
        </p:spPr>
      </p:sp>
      <p:sp>
        <p:nvSpPr>
          <p:cNvPr id="697" name="Google Shape;697;p191"/>
          <p:cNvSpPr txBox="1"/>
          <p:nvPr>
            <p:ph type="title"/>
          </p:nvPr>
        </p:nvSpPr>
        <p:spPr>
          <a:xfrm>
            <a:off x="603250" y="3562350"/>
            <a:ext cx="10985500" cy="2324100"/>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FFFFFF"/>
              </a:buClr>
              <a:buSzPts val="5800"/>
              <a:buFont typeface="Helvetica Neue"/>
              <a:buNone/>
              <a:defRPr sz="5800"/>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698" name="Google Shape;698;p191"/>
          <p:cNvSpPr txBox="1"/>
          <p:nvPr>
            <p:ph idx="1" type="body"/>
          </p:nvPr>
        </p:nvSpPr>
        <p:spPr>
          <a:xfrm>
            <a:off x="603845" y="553069"/>
            <a:ext cx="10984311" cy="31849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FFFFFF"/>
              </a:buClr>
              <a:buSzPts val="1800"/>
              <a:buFont typeface="Helvetica Neue"/>
              <a:buNone/>
              <a:defRPr b="1" sz="1800"/>
            </a:lvl1pPr>
            <a:lvl2pPr indent="-369189" lvl="1" marL="914400" algn="l">
              <a:lnSpc>
                <a:spcPct val="90000"/>
              </a:lnSpc>
              <a:spcBef>
                <a:spcPts val="2250"/>
              </a:spcBef>
              <a:spcAft>
                <a:spcPts val="0"/>
              </a:spcAft>
              <a:buClr>
                <a:srgbClr val="FFFFFF"/>
              </a:buClr>
              <a:buSzPts val="2214"/>
              <a:buChar char="•"/>
              <a:defRPr/>
            </a:lvl2pPr>
            <a:lvl3pPr indent="-369189" lvl="2" marL="1371600" algn="l">
              <a:lnSpc>
                <a:spcPct val="90000"/>
              </a:lnSpc>
              <a:spcBef>
                <a:spcPts val="2250"/>
              </a:spcBef>
              <a:spcAft>
                <a:spcPts val="0"/>
              </a:spcAft>
              <a:buClr>
                <a:srgbClr val="FFFFFF"/>
              </a:buClr>
              <a:buSzPts val="2214"/>
              <a:buChar char="•"/>
              <a:defRPr/>
            </a:lvl3pPr>
            <a:lvl4pPr indent="-369189" lvl="3" marL="1828800" algn="l">
              <a:lnSpc>
                <a:spcPct val="90000"/>
              </a:lnSpc>
              <a:spcBef>
                <a:spcPts val="2250"/>
              </a:spcBef>
              <a:spcAft>
                <a:spcPts val="0"/>
              </a:spcAft>
              <a:buClr>
                <a:srgbClr val="FFFFFF"/>
              </a:buClr>
              <a:buSzPts val="2214"/>
              <a:buChar char="•"/>
              <a:defRPr/>
            </a:lvl4pPr>
            <a:lvl5pPr indent="-369189" lvl="4" marL="2286000" algn="l">
              <a:lnSpc>
                <a:spcPct val="90000"/>
              </a:lnSpc>
              <a:spcBef>
                <a:spcPts val="2250"/>
              </a:spcBef>
              <a:spcAft>
                <a:spcPts val="0"/>
              </a:spcAft>
              <a:buClr>
                <a:srgbClr val="FFFFFF"/>
              </a:buClr>
              <a:buSzPts val="2214"/>
              <a:buChar char="•"/>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699" name="Google Shape;699;p191"/>
          <p:cNvSpPr txBox="1"/>
          <p:nvPr>
            <p:ph idx="3" type="body"/>
          </p:nvPr>
        </p:nvSpPr>
        <p:spPr>
          <a:xfrm>
            <a:off x="603250" y="5804955"/>
            <a:ext cx="10985500" cy="572344"/>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FFFFFF"/>
              </a:buClr>
              <a:buSzPts val="2750"/>
              <a:buFont typeface="Helvetica Neue"/>
              <a:buNone/>
              <a:defRPr b="1" sz="2750"/>
            </a:lvl1pPr>
            <a:lvl2pPr indent="-228600" lvl="1" marL="914400" algn="l">
              <a:lnSpc>
                <a:spcPct val="100000"/>
              </a:lnSpc>
              <a:spcBef>
                <a:spcPts val="0"/>
              </a:spcBef>
              <a:spcAft>
                <a:spcPts val="0"/>
              </a:spcAft>
              <a:buClr>
                <a:srgbClr val="FFFFFF"/>
              </a:buClr>
              <a:buSzPts val="2750"/>
              <a:buFont typeface="Helvetica Neue"/>
              <a:buNone/>
              <a:defRPr b="1" sz="2750"/>
            </a:lvl2pPr>
            <a:lvl3pPr indent="-228600" lvl="2" marL="1371600" algn="l">
              <a:lnSpc>
                <a:spcPct val="100000"/>
              </a:lnSpc>
              <a:spcBef>
                <a:spcPts val="0"/>
              </a:spcBef>
              <a:spcAft>
                <a:spcPts val="0"/>
              </a:spcAft>
              <a:buClr>
                <a:srgbClr val="FFFFFF"/>
              </a:buClr>
              <a:buSzPts val="2750"/>
              <a:buFont typeface="Helvetica Neue"/>
              <a:buNone/>
              <a:defRPr b="1" sz="2750"/>
            </a:lvl3pPr>
            <a:lvl4pPr indent="-228600" lvl="3" marL="1828800" algn="l">
              <a:lnSpc>
                <a:spcPct val="100000"/>
              </a:lnSpc>
              <a:spcBef>
                <a:spcPts val="0"/>
              </a:spcBef>
              <a:spcAft>
                <a:spcPts val="0"/>
              </a:spcAft>
              <a:buClr>
                <a:srgbClr val="FFFFFF"/>
              </a:buClr>
              <a:buSzPts val="2750"/>
              <a:buFont typeface="Helvetica Neue"/>
              <a:buNone/>
              <a:defRPr b="1" sz="2750"/>
            </a:lvl4pPr>
            <a:lvl5pPr indent="-228600" lvl="4" marL="2286000" algn="l">
              <a:lnSpc>
                <a:spcPct val="100000"/>
              </a:lnSpc>
              <a:spcBef>
                <a:spcPts val="0"/>
              </a:spcBef>
              <a:spcAft>
                <a:spcPts val="0"/>
              </a:spcAft>
              <a:buClr>
                <a:srgbClr val="FFFFFF"/>
              </a:buClr>
              <a:buSzPts val="2750"/>
              <a:buFont typeface="Helvetica Neue"/>
              <a:buNone/>
              <a:defRPr b="1" sz="2750"/>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700" name="Google Shape;700;p191"/>
          <p:cNvSpPr txBox="1"/>
          <p:nvPr>
            <p:ph idx="12" type="sldNum"/>
          </p:nvPr>
        </p:nvSpPr>
        <p:spPr>
          <a:xfrm>
            <a:off x="6000750" y="6486708"/>
            <a:ext cx="227626" cy="241092"/>
          </a:xfrm>
          <a:prstGeom prst="rect">
            <a:avLst/>
          </a:prstGeom>
          <a:noFill/>
          <a:ln>
            <a:noFill/>
          </a:ln>
        </p:spPr>
        <p:txBody>
          <a:bodyPr anchorCtr="0" anchor="b" bIns="50800" lIns="50800" spcFirstLastPara="1" rIns="50800" wrap="square" tIns="5080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Alt">
  <p:cSld name="Title &amp; Photo Alt">
    <p:spTree>
      <p:nvGrpSpPr>
        <p:cNvPr id="701" name="Shape 701"/>
        <p:cNvGrpSpPr/>
        <p:nvPr/>
      </p:nvGrpSpPr>
      <p:grpSpPr>
        <a:xfrm>
          <a:off x="0" y="0"/>
          <a:ext cx="0" cy="0"/>
          <a:chOff x="0" y="0"/>
          <a:chExt cx="0" cy="0"/>
        </a:xfrm>
      </p:grpSpPr>
      <p:sp>
        <p:nvSpPr>
          <p:cNvPr id="702" name="Google Shape;702;p192"/>
          <p:cNvSpPr txBox="1"/>
          <p:nvPr>
            <p:ph type="title"/>
          </p:nvPr>
        </p:nvSpPr>
        <p:spPr>
          <a:xfrm>
            <a:off x="603250" y="635000"/>
            <a:ext cx="4889500" cy="2941137"/>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FFFFFF"/>
              </a:buClr>
              <a:buSzPts val="1800"/>
              <a:buNone/>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703" name="Google Shape;703;p192"/>
          <p:cNvSpPr txBox="1"/>
          <p:nvPr>
            <p:ph idx="1" type="body"/>
          </p:nvPr>
        </p:nvSpPr>
        <p:spPr>
          <a:xfrm>
            <a:off x="603250" y="3530288"/>
            <a:ext cx="4889500" cy="2691202"/>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FFFFFF"/>
              </a:buClr>
              <a:buSzPts val="2750"/>
              <a:buFont typeface="Helvetica Neue"/>
              <a:buNone/>
              <a:defRPr b="1" sz="2750"/>
            </a:lvl1pPr>
            <a:lvl2pPr indent="-228600" lvl="1" marL="914400" algn="l">
              <a:lnSpc>
                <a:spcPct val="100000"/>
              </a:lnSpc>
              <a:spcBef>
                <a:spcPts val="0"/>
              </a:spcBef>
              <a:spcAft>
                <a:spcPts val="0"/>
              </a:spcAft>
              <a:buClr>
                <a:srgbClr val="FFFFFF"/>
              </a:buClr>
              <a:buSzPts val="2750"/>
              <a:buFont typeface="Helvetica Neue"/>
              <a:buNone/>
              <a:defRPr b="1" sz="2750"/>
            </a:lvl2pPr>
            <a:lvl3pPr indent="-228600" lvl="2" marL="1371600" algn="l">
              <a:lnSpc>
                <a:spcPct val="100000"/>
              </a:lnSpc>
              <a:spcBef>
                <a:spcPts val="0"/>
              </a:spcBef>
              <a:spcAft>
                <a:spcPts val="0"/>
              </a:spcAft>
              <a:buClr>
                <a:srgbClr val="FFFFFF"/>
              </a:buClr>
              <a:buSzPts val="2750"/>
              <a:buFont typeface="Helvetica Neue"/>
              <a:buNone/>
              <a:defRPr b="1" sz="2750"/>
            </a:lvl3pPr>
            <a:lvl4pPr indent="-228600" lvl="3" marL="1828800" algn="l">
              <a:lnSpc>
                <a:spcPct val="100000"/>
              </a:lnSpc>
              <a:spcBef>
                <a:spcPts val="0"/>
              </a:spcBef>
              <a:spcAft>
                <a:spcPts val="0"/>
              </a:spcAft>
              <a:buClr>
                <a:srgbClr val="FFFFFF"/>
              </a:buClr>
              <a:buSzPts val="2750"/>
              <a:buFont typeface="Helvetica Neue"/>
              <a:buNone/>
              <a:defRPr b="1" sz="2750"/>
            </a:lvl4pPr>
            <a:lvl5pPr indent="-228600" lvl="4" marL="2286000" algn="l">
              <a:lnSpc>
                <a:spcPct val="100000"/>
              </a:lnSpc>
              <a:spcBef>
                <a:spcPts val="0"/>
              </a:spcBef>
              <a:spcAft>
                <a:spcPts val="0"/>
              </a:spcAft>
              <a:buClr>
                <a:srgbClr val="FFFFFF"/>
              </a:buClr>
              <a:buSzPts val="2750"/>
              <a:buFont typeface="Helvetica Neue"/>
              <a:buNone/>
              <a:defRPr b="1" sz="2750"/>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704" name="Google Shape;704;p192"/>
          <p:cNvSpPr/>
          <p:nvPr>
            <p:ph idx="2" type="pic"/>
          </p:nvPr>
        </p:nvSpPr>
        <p:spPr>
          <a:xfrm>
            <a:off x="6026152" y="635000"/>
            <a:ext cx="5594203" cy="5604945"/>
          </a:xfrm>
          <a:prstGeom prst="rect">
            <a:avLst/>
          </a:prstGeom>
          <a:noFill/>
          <a:ln>
            <a:noFill/>
          </a:ln>
        </p:spPr>
      </p:sp>
      <p:sp>
        <p:nvSpPr>
          <p:cNvPr id="705" name="Google Shape;705;p192"/>
          <p:cNvSpPr txBox="1"/>
          <p:nvPr>
            <p:ph idx="12" type="sldNum"/>
          </p:nvPr>
        </p:nvSpPr>
        <p:spPr>
          <a:xfrm>
            <a:off x="6000750" y="6488825"/>
            <a:ext cx="227626" cy="241092"/>
          </a:xfrm>
          <a:prstGeom prst="rect">
            <a:avLst/>
          </a:prstGeom>
          <a:noFill/>
          <a:ln>
            <a:noFill/>
          </a:ln>
        </p:spPr>
        <p:txBody>
          <a:bodyPr anchorCtr="0" anchor="b" bIns="50800" lIns="50800" spcFirstLastPara="1" rIns="50800" wrap="square" tIns="5080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706" name="Shape 706"/>
        <p:cNvGrpSpPr/>
        <p:nvPr/>
      </p:nvGrpSpPr>
      <p:grpSpPr>
        <a:xfrm>
          <a:off x="0" y="0"/>
          <a:ext cx="0" cy="0"/>
          <a:chOff x="0" y="0"/>
          <a:chExt cx="0" cy="0"/>
        </a:xfrm>
      </p:grpSpPr>
      <p:sp>
        <p:nvSpPr>
          <p:cNvPr id="707" name="Google Shape;707;p193"/>
          <p:cNvSpPr txBox="1"/>
          <p:nvPr>
            <p:ph idx="1" type="body"/>
          </p:nvPr>
        </p:nvSpPr>
        <p:spPr>
          <a:xfrm>
            <a:off x="603250" y="2124252"/>
            <a:ext cx="10985500" cy="4128006"/>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2250"/>
              </a:spcBef>
              <a:spcAft>
                <a:spcPts val="0"/>
              </a:spcAft>
              <a:buClr>
                <a:srgbClr val="FFFFFF"/>
              </a:buClr>
              <a:buSzPts val="2214"/>
              <a:buChar char="•"/>
              <a:defRPr/>
            </a:lvl1pPr>
            <a:lvl2pPr indent="-369189" lvl="1" marL="914400" algn="l">
              <a:lnSpc>
                <a:spcPct val="90000"/>
              </a:lnSpc>
              <a:spcBef>
                <a:spcPts val="2250"/>
              </a:spcBef>
              <a:spcAft>
                <a:spcPts val="0"/>
              </a:spcAft>
              <a:buClr>
                <a:srgbClr val="FFFFFF"/>
              </a:buClr>
              <a:buSzPts val="2214"/>
              <a:buChar char="•"/>
              <a:defRPr/>
            </a:lvl2pPr>
            <a:lvl3pPr indent="-369189" lvl="2" marL="1371600" algn="l">
              <a:lnSpc>
                <a:spcPct val="90000"/>
              </a:lnSpc>
              <a:spcBef>
                <a:spcPts val="2250"/>
              </a:spcBef>
              <a:spcAft>
                <a:spcPts val="0"/>
              </a:spcAft>
              <a:buClr>
                <a:srgbClr val="FFFFFF"/>
              </a:buClr>
              <a:buSzPts val="2214"/>
              <a:buChar char="•"/>
              <a:defRPr/>
            </a:lvl3pPr>
            <a:lvl4pPr indent="-369189" lvl="3" marL="1828800" algn="l">
              <a:lnSpc>
                <a:spcPct val="90000"/>
              </a:lnSpc>
              <a:spcBef>
                <a:spcPts val="2250"/>
              </a:spcBef>
              <a:spcAft>
                <a:spcPts val="0"/>
              </a:spcAft>
              <a:buClr>
                <a:srgbClr val="FFFFFF"/>
              </a:buClr>
              <a:buSzPts val="2214"/>
              <a:buChar char="•"/>
              <a:defRPr/>
            </a:lvl4pPr>
            <a:lvl5pPr indent="-369189" lvl="4" marL="2286000" algn="l">
              <a:lnSpc>
                <a:spcPct val="90000"/>
              </a:lnSpc>
              <a:spcBef>
                <a:spcPts val="2250"/>
              </a:spcBef>
              <a:spcAft>
                <a:spcPts val="0"/>
              </a:spcAft>
              <a:buClr>
                <a:srgbClr val="FFFFFF"/>
              </a:buClr>
              <a:buSzPts val="2214"/>
              <a:buChar char="•"/>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708" name="Google Shape;708;p193"/>
          <p:cNvSpPr txBox="1"/>
          <p:nvPr>
            <p:ph idx="12" type="sldNum"/>
          </p:nvPr>
        </p:nvSpPr>
        <p:spPr>
          <a:xfrm>
            <a:off x="6000750" y="6486708"/>
            <a:ext cx="227626" cy="241092"/>
          </a:xfrm>
          <a:prstGeom prst="rect">
            <a:avLst/>
          </a:prstGeom>
          <a:noFill/>
          <a:ln>
            <a:noFill/>
          </a:ln>
        </p:spPr>
        <p:txBody>
          <a:bodyPr anchorCtr="0" anchor="b" bIns="50800" lIns="50800" spcFirstLastPara="1" rIns="50800" wrap="square" tIns="5080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3" name="Shape 83"/>
        <p:cNvGrpSpPr/>
        <p:nvPr/>
      </p:nvGrpSpPr>
      <p:grpSpPr>
        <a:xfrm>
          <a:off x="0" y="0"/>
          <a:ext cx="0" cy="0"/>
          <a:chOff x="0" y="0"/>
          <a:chExt cx="0" cy="0"/>
        </a:xfrm>
      </p:grpSpPr>
      <p:sp>
        <p:nvSpPr>
          <p:cNvPr id="84" name="Google Shape;84;p111"/>
          <p:cNvSpPr txBox="1"/>
          <p:nvPr>
            <p:ph type="title"/>
          </p:nvPr>
        </p:nvSpPr>
        <p:spPr>
          <a:xfrm rot="5400000">
            <a:off x="7239000" y="2057400"/>
            <a:ext cx="5486400" cy="25908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5" name="Google Shape;85;p111"/>
          <p:cNvSpPr txBox="1"/>
          <p:nvPr>
            <p:ph idx="1" type="body"/>
          </p:nvPr>
        </p:nvSpPr>
        <p:spPr>
          <a:xfrm rot="5400000">
            <a:off x="1955800" y="-431800"/>
            <a:ext cx="5486400" cy="7569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6" name="Google Shape;86;p111"/>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11"/>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11"/>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709" name="Shape 709"/>
        <p:cNvGrpSpPr/>
        <p:nvPr/>
      </p:nvGrpSpPr>
      <p:grpSpPr>
        <a:xfrm>
          <a:off x="0" y="0"/>
          <a:ext cx="0" cy="0"/>
          <a:chOff x="0" y="0"/>
          <a:chExt cx="0" cy="0"/>
        </a:xfrm>
      </p:grpSpPr>
      <p:sp>
        <p:nvSpPr>
          <p:cNvPr id="710" name="Google Shape;710;p194"/>
          <p:cNvSpPr txBox="1"/>
          <p:nvPr>
            <p:ph type="title"/>
          </p:nvPr>
        </p:nvSpPr>
        <p:spPr>
          <a:xfrm>
            <a:off x="603250" y="476250"/>
            <a:ext cx="4889500" cy="71755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FFFFFF"/>
              </a:buClr>
              <a:buSzPts val="1800"/>
              <a:buNone/>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711" name="Google Shape;711;p194"/>
          <p:cNvSpPr txBox="1"/>
          <p:nvPr>
            <p:ph idx="1" type="body"/>
          </p:nvPr>
        </p:nvSpPr>
        <p:spPr>
          <a:xfrm>
            <a:off x="603250" y="1122981"/>
            <a:ext cx="4889500" cy="46739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FFFFFF"/>
              </a:buClr>
              <a:buSzPts val="2750"/>
              <a:buFont typeface="Helvetica Neue"/>
              <a:buNone/>
              <a:defRPr b="1" sz="2750"/>
            </a:lvl1pPr>
            <a:lvl2pPr indent="-369189" lvl="1" marL="914400" algn="l">
              <a:lnSpc>
                <a:spcPct val="90000"/>
              </a:lnSpc>
              <a:spcBef>
                <a:spcPts val="2250"/>
              </a:spcBef>
              <a:spcAft>
                <a:spcPts val="0"/>
              </a:spcAft>
              <a:buClr>
                <a:srgbClr val="FFFFFF"/>
              </a:buClr>
              <a:buSzPts val="2214"/>
              <a:buChar char="•"/>
              <a:defRPr/>
            </a:lvl2pPr>
            <a:lvl3pPr indent="-369189" lvl="2" marL="1371600" algn="l">
              <a:lnSpc>
                <a:spcPct val="90000"/>
              </a:lnSpc>
              <a:spcBef>
                <a:spcPts val="2250"/>
              </a:spcBef>
              <a:spcAft>
                <a:spcPts val="0"/>
              </a:spcAft>
              <a:buClr>
                <a:srgbClr val="FFFFFF"/>
              </a:buClr>
              <a:buSzPts val="2214"/>
              <a:buChar char="•"/>
              <a:defRPr/>
            </a:lvl3pPr>
            <a:lvl4pPr indent="-369189" lvl="3" marL="1828800" algn="l">
              <a:lnSpc>
                <a:spcPct val="90000"/>
              </a:lnSpc>
              <a:spcBef>
                <a:spcPts val="2250"/>
              </a:spcBef>
              <a:spcAft>
                <a:spcPts val="0"/>
              </a:spcAft>
              <a:buClr>
                <a:srgbClr val="FFFFFF"/>
              </a:buClr>
              <a:buSzPts val="2214"/>
              <a:buChar char="•"/>
              <a:defRPr/>
            </a:lvl4pPr>
            <a:lvl5pPr indent="-369189" lvl="4" marL="2286000" algn="l">
              <a:lnSpc>
                <a:spcPct val="90000"/>
              </a:lnSpc>
              <a:spcBef>
                <a:spcPts val="2250"/>
              </a:spcBef>
              <a:spcAft>
                <a:spcPts val="0"/>
              </a:spcAft>
              <a:buClr>
                <a:srgbClr val="FFFFFF"/>
              </a:buClr>
              <a:buSzPts val="2214"/>
              <a:buChar char="•"/>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712" name="Google Shape;712;p194"/>
          <p:cNvSpPr txBox="1"/>
          <p:nvPr>
            <p:ph idx="2" type="body"/>
          </p:nvPr>
        </p:nvSpPr>
        <p:spPr>
          <a:xfrm>
            <a:off x="603250" y="2124252"/>
            <a:ext cx="4889500" cy="4128006"/>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2250"/>
              </a:spcBef>
              <a:spcAft>
                <a:spcPts val="0"/>
              </a:spcAft>
              <a:buClr>
                <a:srgbClr val="FFFFFF"/>
              </a:buClr>
              <a:buSzPts val="2214"/>
              <a:buChar char="•"/>
              <a:defRPr/>
            </a:lvl1pPr>
            <a:lvl2pPr indent="-369189" lvl="1" marL="914400" algn="l">
              <a:lnSpc>
                <a:spcPct val="90000"/>
              </a:lnSpc>
              <a:spcBef>
                <a:spcPts val="2250"/>
              </a:spcBef>
              <a:spcAft>
                <a:spcPts val="0"/>
              </a:spcAft>
              <a:buClr>
                <a:srgbClr val="FFFFFF"/>
              </a:buClr>
              <a:buSzPts val="2214"/>
              <a:buChar char="•"/>
              <a:defRPr/>
            </a:lvl2pPr>
            <a:lvl3pPr indent="-369189" lvl="2" marL="1371600" algn="l">
              <a:lnSpc>
                <a:spcPct val="90000"/>
              </a:lnSpc>
              <a:spcBef>
                <a:spcPts val="2250"/>
              </a:spcBef>
              <a:spcAft>
                <a:spcPts val="0"/>
              </a:spcAft>
              <a:buClr>
                <a:srgbClr val="FFFFFF"/>
              </a:buClr>
              <a:buSzPts val="2214"/>
              <a:buChar char="•"/>
              <a:defRPr/>
            </a:lvl3pPr>
            <a:lvl4pPr indent="-369189" lvl="3" marL="1828800" algn="l">
              <a:lnSpc>
                <a:spcPct val="90000"/>
              </a:lnSpc>
              <a:spcBef>
                <a:spcPts val="2250"/>
              </a:spcBef>
              <a:spcAft>
                <a:spcPts val="0"/>
              </a:spcAft>
              <a:buClr>
                <a:srgbClr val="FFFFFF"/>
              </a:buClr>
              <a:buSzPts val="2214"/>
              <a:buChar char="•"/>
              <a:defRPr/>
            </a:lvl4pPr>
            <a:lvl5pPr indent="-369189" lvl="4" marL="2286000" algn="l">
              <a:lnSpc>
                <a:spcPct val="90000"/>
              </a:lnSpc>
              <a:spcBef>
                <a:spcPts val="2250"/>
              </a:spcBef>
              <a:spcAft>
                <a:spcPts val="0"/>
              </a:spcAft>
              <a:buClr>
                <a:srgbClr val="FFFFFF"/>
              </a:buClr>
              <a:buSzPts val="2214"/>
              <a:buChar char="•"/>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713" name="Google Shape;713;p194"/>
          <p:cNvSpPr/>
          <p:nvPr>
            <p:ph idx="3" type="pic"/>
          </p:nvPr>
        </p:nvSpPr>
        <p:spPr>
          <a:xfrm>
            <a:off x="3190100" y="631924"/>
            <a:ext cx="11264901" cy="5596736"/>
          </a:xfrm>
          <a:prstGeom prst="rect">
            <a:avLst/>
          </a:prstGeom>
          <a:noFill/>
          <a:ln>
            <a:noFill/>
          </a:ln>
        </p:spPr>
      </p:sp>
      <p:sp>
        <p:nvSpPr>
          <p:cNvPr id="714" name="Google Shape;714;p194"/>
          <p:cNvSpPr txBox="1"/>
          <p:nvPr>
            <p:ph idx="12" type="sldNum"/>
          </p:nvPr>
        </p:nvSpPr>
        <p:spPr>
          <a:xfrm>
            <a:off x="6000750" y="6486708"/>
            <a:ext cx="227626" cy="241092"/>
          </a:xfrm>
          <a:prstGeom prst="rect">
            <a:avLst/>
          </a:prstGeom>
          <a:noFill/>
          <a:ln>
            <a:noFill/>
          </a:ln>
        </p:spPr>
        <p:txBody>
          <a:bodyPr anchorCtr="0" anchor="b" bIns="50800" lIns="50800" spcFirstLastPara="1" rIns="50800" wrap="square" tIns="5080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cSld name="Section">
    <p:spTree>
      <p:nvGrpSpPr>
        <p:cNvPr id="715" name="Shape 715"/>
        <p:cNvGrpSpPr/>
        <p:nvPr/>
      </p:nvGrpSpPr>
      <p:grpSpPr>
        <a:xfrm>
          <a:off x="0" y="0"/>
          <a:ext cx="0" cy="0"/>
          <a:chOff x="0" y="0"/>
          <a:chExt cx="0" cy="0"/>
        </a:xfrm>
      </p:grpSpPr>
      <p:sp>
        <p:nvSpPr>
          <p:cNvPr id="716" name="Google Shape;716;p195"/>
          <p:cNvSpPr txBox="1"/>
          <p:nvPr>
            <p:ph type="title"/>
          </p:nvPr>
        </p:nvSpPr>
        <p:spPr>
          <a:xfrm>
            <a:off x="603248" y="2266950"/>
            <a:ext cx="10985502" cy="2324100"/>
          </a:xfrm>
          <a:prstGeom prst="rect">
            <a:avLst/>
          </a:prstGeom>
          <a:noFill/>
          <a:ln>
            <a:noFill/>
          </a:ln>
        </p:spPr>
        <p:txBody>
          <a:bodyPr anchorCtr="0" anchor="ctr" bIns="50800" lIns="50800" spcFirstLastPara="1" rIns="50800" wrap="square" tIns="50800">
            <a:normAutofit/>
          </a:bodyPr>
          <a:lstStyle>
            <a:lvl1pPr lvl="0" algn="l">
              <a:lnSpc>
                <a:spcPct val="80000"/>
              </a:lnSpc>
              <a:spcBef>
                <a:spcPts val="0"/>
              </a:spcBef>
              <a:spcAft>
                <a:spcPts val="0"/>
              </a:spcAft>
              <a:buClr>
                <a:srgbClr val="FFFFFF"/>
              </a:buClr>
              <a:buSzPts val="5800"/>
              <a:buFont typeface="Helvetica Neue"/>
              <a:buNone/>
              <a:defRPr b="0" sz="5800">
                <a:latin typeface="Helvetica Neue"/>
                <a:ea typeface="Helvetica Neue"/>
                <a:cs typeface="Helvetica Neue"/>
                <a:sym typeface="Helvetica Neue"/>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717" name="Google Shape;717;p195"/>
          <p:cNvSpPr txBox="1"/>
          <p:nvPr>
            <p:ph idx="12" type="sldNum"/>
          </p:nvPr>
        </p:nvSpPr>
        <p:spPr>
          <a:xfrm>
            <a:off x="6000750" y="6488825"/>
            <a:ext cx="227626" cy="241092"/>
          </a:xfrm>
          <a:prstGeom prst="rect">
            <a:avLst/>
          </a:prstGeom>
          <a:noFill/>
          <a:ln>
            <a:noFill/>
          </a:ln>
        </p:spPr>
        <p:txBody>
          <a:bodyPr anchorCtr="0" anchor="b" bIns="50800" lIns="50800" spcFirstLastPara="1" rIns="50800" wrap="square" tIns="5080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718" name="Shape 718"/>
        <p:cNvGrpSpPr/>
        <p:nvPr/>
      </p:nvGrpSpPr>
      <p:grpSpPr>
        <a:xfrm>
          <a:off x="0" y="0"/>
          <a:ext cx="0" cy="0"/>
          <a:chOff x="0" y="0"/>
          <a:chExt cx="0" cy="0"/>
        </a:xfrm>
      </p:grpSpPr>
      <p:sp>
        <p:nvSpPr>
          <p:cNvPr id="719" name="Google Shape;719;p196"/>
          <p:cNvSpPr txBox="1"/>
          <p:nvPr>
            <p:ph type="title"/>
          </p:nvPr>
        </p:nvSpPr>
        <p:spPr>
          <a:xfrm>
            <a:off x="603250" y="476250"/>
            <a:ext cx="10985500" cy="717475"/>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FFFFFF"/>
              </a:buClr>
              <a:buSzPts val="1800"/>
              <a:buNone/>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720" name="Google Shape;720;p196"/>
          <p:cNvSpPr txBox="1"/>
          <p:nvPr>
            <p:ph idx="1" type="body"/>
          </p:nvPr>
        </p:nvSpPr>
        <p:spPr>
          <a:xfrm>
            <a:off x="603250" y="1122981"/>
            <a:ext cx="10985500" cy="46739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FFFFFF"/>
              </a:buClr>
              <a:buSzPts val="2750"/>
              <a:buFont typeface="Helvetica Neue"/>
              <a:buNone/>
              <a:defRPr b="1" sz="2750"/>
            </a:lvl1pPr>
            <a:lvl2pPr indent="-369189" lvl="1" marL="914400" algn="l">
              <a:lnSpc>
                <a:spcPct val="90000"/>
              </a:lnSpc>
              <a:spcBef>
                <a:spcPts val="2250"/>
              </a:spcBef>
              <a:spcAft>
                <a:spcPts val="0"/>
              </a:spcAft>
              <a:buClr>
                <a:srgbClr val="FFFFFF"/>
              </a:buClr>
              <a:buSzPts val="2214"/>
              <a:buChar char="•"/>
              <a:defRPr/>
            </a:lvl2pPr>
            <a:lvl3pPr indent="-369189" lvl="2" marL="1371600" algn="l">
              <a:lnSpc>
                <a:spcPct val="90000"/>
              </a:lnSpc>
              <a:spcBef>
                <a:spcPts val="2250"/>
              </a:spcBef>
              <a:spcAft>
                <a:spcPts val="0"/>
              </a:spcAft>
              <a:buClr>
                <a:srgbClr val="FFFFFF"/>
              </a:buClr>
              <a:buSzPts val="2214"/>
              <a:buChar char="•"/>
              <a:defRPr/>
            </a:lvl3pPr>
            <a:lvl4pPr indent="-369189" lvl="3" marL="1828800" algn="l">
              <a:lnSpc>
                <a:spcPct val="90000"/>
              </a:lnSpc>
              <a:spcBef>
                <a:spcPts val="2250"/>
              </a:spcBef>
              <a:spcAft>
                <a:spcPts val="0"/>
              </a:spcAft>
              <a:buClr>
                <a:srgbClr val="FFFFFF"/>
              </a:buClr>
              <a:buSzPts val="2214"/>
              <a:buChar char="•"/>
              <a:defRPr/>
            </a:lvl4pPr>
            <a:lvl5pPr indent="-369189" lvl="4" marL="2286000" algn="l">
              <a:lnSpc>
                <a:spcPct val="90000"/>
              </a:lnSpc>
              <a:spcBef>
                <a:spcPts val="2250"/>
              </a:spcBef>
              <a:spcAft>
                <a:spcPts val="0"/>
              </a:spcAft>
              <a:buClr>
                <a:srgbClr val="FFFFFF"/>
              </a:buClr>
              <a:buSzPts val="2214"/>
              <a:buChar char="•"/>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721" name="Google Shape;721;p196"/>
          <p:cNvSpPr txBox="1"/>
          <p:nvPr>
            <p:ph idx="12" type="sldNum"/>
          </p:nvPr>
        </p:nvSpPr>
        <p:spPr>
          <a:xfrm>
            <a:off x="6000750" y="6486708"/>
            <a:ext cx="227626" cy="241092"/>
          </a:xfrm>
          <a:prstGeom prst="rect">
            <a:avLst/>
          </a:prstGeom>
          <a:noFill/>
          <a:ln>
            <a:noFill/>
          </a:ln>
        </p:spPr>
        <p:txBody>
          <a:bodyPr anchorCtr="0" anchor="b" bIns="50800" lIns="50800" spcFirstLastPara="1" rIns="50800" wrap="square" tIns="5080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722" name="Shape 722"/>
        <p:cNvGrpSpPr/>
        <p:nvPr/>
      </p:nvGrpSpPr>
      <p:grpSpPr>
        <a:xfrm>
          <a:off x="0" y="0"/>
          <a:ext cx="0" cy="0"/>
          <a:chOff x="0" y="0"/>
          <a:chExt cx="0" cy="0"/>
        </a:xfrm>
      </p:grpSpPr>
      <p:sp>
        <p:nvSpPr>
          <p:cNvPr id="723" name="Google Shape;723;p197"/>
          <p:cNvSpPr txBox="1"/>
          <p:nvPr>
            <p:ph type="title"/>
          </p:nvPr>
        </p:nvSpPr>
        <p:spPr>
          <a:xfrm>
            <a:off x="603250" y="476250"/>
            <a:ext cx="10985500" cy="71755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FFFFFF"/>
              </a:buClr>
              <a:buSzPts val="1800"/>
              <a:buNone/>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724" name="Google Shape;724;p197"/>
          <p:cNvSpPr txBox="1"/>
          <p:nvPr>
            <p:ph idx="1" type="body"/>
          </p:nvPr>
        </p:nvSpPr>
        <p:spPr>
          <a:xfrm>
            <a:off x="603250" y="1122981"/>
            <a:ext cx="10985500" cy="46739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FFFFFF"/>
              </a:buClr>
              <a:buSzPts val="2750"/>
              <a:buFont typeface="Helvetica Neue"/>
              <a:buNone/>
              <a:defRPr b="1" sz="2750"/>
            </a:lvl1pPr>
            <a:lvl2pPr indent="-369189" lvl="1" marL="914400" algn="l">
              <a:lnSpc>
                <a:spcPct val="90000"/>
              </a:lnSpc>
              <a:spcBef>
                <a:spcPts val="2250"/>
              </a:spcBef>
              <a:spcAft>
                <a:spcPts val="0"/>
              </a:spcAft>
              <a:buClr>
                <a:srgbClr val="FFFFFF"/>
              </a:buClr>
              <a:buSzPts val="2214"/>
              <a:buChar char="•"/>
              <a:defRPr/>
            </a:lvl2pPr>
            <a:lvl3pPr indent="-369189" lvl="2" marL="1371600" algn="l">
              <a:lnSpc>
                <a:spcPct val="90000"/>
              </a:lnSpc>
              <a:spcBef>
                <a:spcPts val="2250"/>
              </a:spcBef>
              <a:spcAft>
                <a:spcPts val="0"/>
              </a:spcAft>
              <a:buClr>
                <a:srgbClr val="FFFFFF"/>
              </a:buClr>
              <a:buSzPts val="2214"/>
              <a:buChar char="•"/>
              <a:defRPr/>
            </a:lvl3pPr>
            <a:lvl4pPr indent="-369189" lvl="3" marL="1828800" algn="l">
              <a:lnSpc>
                <a:spcPct val="90000"/>
              </a:lnSpc>
              <a:spcBef>
                <a:spcPts val="2250"/>
              </a:spcBef>
              <a:spcAft>
                <a:spcPts val="0"/>
              </a:spcAft>
              <a:buClr>
                <a:srgbClr val="FFFFFF"/>
              </a:buClr>
              <a:buSzPts val="2214"/>
              <a:buChar char="•"/>
              <a:defRPr/>
            </a:lvl4pPr>
            <a:lvl5pPr indent="-369189" lvl="4" marL="2286000" algn="l">
              <a:lnSpc>
                <a:spcPct val="90000"/>
              </a:lnSpc>
              <a:spcBef>
                <a:spcPts val="2250"/>
              </a:spcBef>
              <a:spcAft>
                <a:spcPts val="0"/>
              </a:spcAft>
              <a:buClr>
                <a:srgbClr val="FFFFFF"/>
              </a:buClr>
              <a:buSzPts val="2214"/>
              <a:buChar char="•"/>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725" name="Google Shape;725;p197"/>
          <p:cNvSpPr txBox="1"/>
          <p:nvPr>
            <p:ph idx="2" type="body"/>
          </p:nvPr>
        </p:nvSpPr>
        <p:spPr>
          <a:xfrm>
            <a:off x="603250" y="2124252"/>
            <a:ext cx="10985500" cy="4128006"/>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900"/>
              </a:spcBef>
              <a:spcAft>
                <a:spcPts val="0"/>
              </a:spcAft>
              <a:buClr>
                <a:srgbClr val="FFFFFF"/>
              </a:buClr>
              <a:buSzPts val="2750"/>
              <a:buFont typeface="Helvetica Neue"/>
              <a:buNone/>
              <a:defRPr sz="2750"/>
            </a:lvl1pPr>
            <a:lvl2pPr indent="-228600" lvl="1" marL="914400" algn="l">
              <a:lnSpc>
                <a:spcPct val="100000"/>
              </a:lnSpc>
              <a:spcBef>
                <a:spcPts val="900"/>
              </a:spcBef>
              <a:spcAft>
                <a:spcPts val="0"/>
              </a:spcAft>
              <a:buClr>
                <a:srgbClr val="FFFFFF"/>
              </a:buClr>
              <a:buSzPts val="2750"/>
              <a:buFont typeface="Helvetica Neue"/>
              <a:buNone/>
              <a:defRPr sz="2750"/>
            </a:lvl2pPr>
            <a:lvl3pPr indent="-228600" lvl="2" marL="1371600" algn="l">
              <a:lnSpc>
                <a:spcPct val="100000"/>
              </a:lnSpc>
              <a:spcBef>
                <a:spcPts val="900"/>
              </a:spcBef>
              <a:spcAft>
                <a:spcPts val="0"/>
              </a:spcAft>
              <a:buClr>
                <a:srgbClr val="FFFFFF"/>
              </a:buClr>
              <a:buSzPts val="2750"/>
              <a:buFont typeface="Helvetica Neue"/>
              <a:buNone/>
              <a:defRPr sz="2750"/>
            </a:lvl3pPr>
            <a:lvl4pPr indent="-228600" lvl="3" marL="1828800" algn="l">
              <a:lnSpc>
                <a:spcPct val="100000"/>
              </a:lnSpc>
              <a:spcBef>
                <a:spcPts val="900"/>
              </a:spcBef>
              <a:spcAft>
                <a:spcPts val="0"/>
              </a:spcAft>
              <a:buClr>
                <a:srgbClr val="FFFFFF"/>
              </a:buClr>
              <a:buSzPts val="2750"/>
              <a:buFont typeface="Helvetica Neue"/>
              <a:buNone/>
              <a:defRPr sz="2750"/>
            </a:lvl4pPr>
            <a:lvl5pPr indent="-228600" lvl="4" marL="2286000" algn="l">
              <a:lnSpc>
                <a:spcPct val="100000"/>
              </a:lnSpc>
              <a:spcBef>
                <a:spcPts val="900"/>
              </a:spcBef>
              <a:spcAft>
                <a:spcPts val="0"/>
              </a:spcAft>
              <a:buClr>
                <a:srgbClr val="FFFFFF"/>
              </a:buClr>
              <a:buSzPts val="2750"/>
              <a:buFont typeface="Helvetica Neue"/>
              <a:buNone/>
              <a:defRPr sz="2750"/>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726" name="Google Shape;726;p197"/>
          <p:cNvSpPr txBox="1"/>
          <p:nvPr>
            <p:ph idx="12" type="sldNum"/>
          </p:nvPr>
        </p:nvSpPr>
        <p:spPr>
          <a:xfrm>
            <a:off x="6000750" y="6486708"/>
            <a:ext cx="227626" cy="241092"/>
          </a:xfrm>
          <a:prstGeom prst="rect">
            <a:avLst/>
          </a:prstGeom>
          <a:noFill/>
          <a:ln>
            <a:noFill/>
          </a:ln>
        </p:spPr>
        <p:txBody>
          <a:bodyPr anchorCtr="0" anchor="b" bIns="50800" lIns="50800" spcFirstLastPara="1" rIns="50800" wrap="square" tIns="5080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Statement">
    <p:spTree>
      <p:nvGrpSpPr>
        <p:cNvPr id="727" name="Shape 727"/>
        <p:cNvGrpSpPr/>
        <p:nvPr/>
      </p:nvGrpSpPr>
      <p:grpSpPr>
        <a:xfrm>
          <a:off x="0" y="0"/>
          <a:ext cx="0" cy="0"/>
          <a:chOff x="0" y="0"/>
          <a:chExt cx="0" cy="0"/>
        </a:xfrm>
      </p:grpSpPr>
      <p:sp>
        <p:nvSpPr>
          <p:cNvPr id="728" name="Google Shape;728;p198"/>
          <p:cNvSpPr txBox="1"/>
          <p:nvPr>
            <p:ph idx="1" type="body"/>
          </p:nvPr>
        </p:nvSpPr>
        <p:spPr>
          <a:xfrm>
            <a:off x="603250" y="2460422"/>
            <a:ext cx="10985500" cy="1937157"/>
          </a:xfrm>
          <a:prstGeom prst="rect">
            <a:avLst/>
          </a:prstGeom>
          <a:noFill/>
          <a:ln>
            <a:noFill/>
          </a:ln>
        </p:spPr>
        <p:txBody>
          <a:bodyPr anchorCtr="0" anchor="ctr" bIns="50800" lIns="50800" spcFirstLastPara="1" rIns="50800" wrap="square" tIns="50800">
            <a:normAutofit/>
          </a:bodyPr>
          <a:lstStyle>
            <a:lvl1pPr indent="-228600" lvl="0" marL="457200" algn="ctr">
              <a:lnSpc>
                <a:spcPct val="80000"/>
              </a:lnSpc>
              <a:spcBef>
                <a:spcPts val="0"/>
              </a:spcBef>
              <a:spcAft>
                <a:spcPts val="0"/>
              </a:spcAft>
              <a:buClr>
                <a:srgbClr val="FFFFFF"/>
              </a:buClr>
              <a:buSzPts val="5800"/>
              <a:buFont typeface="Helvetica Neue"/>
              <a:buNone/>
              <a:defRPr sz="5800">
                <a:latin typeface="Helvetica Neue"/>
                <a:ea typeface="Helvetica Neue"/>
                <a:cs typeface="Helvetica Neue"/>
                <a:sym typeface="Helvetica Neue"/>
              </a:defRPr>
            </a:lvl1pPr>
            <a:lvl2pPr indent="-228600" lvl="1" marL="914400" algn="ctr">
              <a:lnSpc>
                <a:spcPct val="80000"/>
              </a:lnSpc>
              <a:spcBef>
                <a:spcPts val="0"/>
              </a:spcBef>
              <a:spcAft>
                <a:spcPts val="0"/>
              </a:spcAft>
              <a:buClr>
                <a:srgbClr val="FFFFFF"/>
              </a:buClr>
              <a:buSzPts val="5800"/>
              <a:buFont typeface="Helvetica Neue"/>
              <a:buNone/>
              <a:defRPr sz="5800">
                <a:latin typeface="Helvetica Neue"/>
                <a:ea typeface="Helvetica Neue"/>
                <a:cs typeface="Helvetica Neue"/>
                <a:sym typeface="Helvetica Neue"/>
              </a:defRPr>
            </a:lvl2pPr>
            <a:lvl3pPr indent="-228600" lvl="2" marL="1371600" algn="ctr">
              <a:lnSpc>
                <a:spcPct val="80000"/>
              </a:lnSpc>
              <a:spcBef>
                <a:spcPts val="0"/>
              </a:spcBef>
              <a:spcAft>
                <a:spcPts val="0"/>
              </a:spcAft>
              <a:buClr>
                <a:srgbClr val="FFFFFF"/>
              </a:buClr>
              <a:buSzPts val="5800"/>
              <a:buFont typeface="Helvetica Neue"/>
              <a:buNone/>
              <a:defRPr sz="5800">
                <a:latin typeface="Helvetica Neue"/>
                <a:ea typeface="Helvetica Neue"/>
                <a:cs typeface="Helvetica Neue"/>
                <a:sym typeface="Helvetica Neue"/>
              </a:defRPr>
            </a:lvl3pPr>
            <a:lvl4pPr indent="-228600" lvl="3" marL="1828800" algn="ctr">
              <a:lnSpc>
                <a:spcPct val="80000"/>
              </a:lnSpc>
              <a:spcBef>
                <a:spcPts val="0"/>
              </a:spcBef>
              <a:spcAft>
                <a:spcPts val="0"/>
              </a:spcAft>
              <a:buClr>
                <a:srgbClr val="FFFFFF"/>
              </a:buClr>
              <a:buSzPts val="5800"/>
              <a:buFont typeface="Helvetica Neue"/>
              <a:buNone/>
              <a:defRPr sz="5800">
                <a:latin typeface="Helvetica Neue"/>
                <a:ea typeface="Helvetica Neue"/>
                <a:cs typeface="Helvetica Neue"/>
                <a:sym typeface="Helvetica Neue"/>
              </a:defRPr>
            </a:lvl4pPr>
            <a:lvl5pPr indent="-228600" lvl="4" marL="2286000" algn="ctr">
              <a:lnSpc>
                <a:spcPct val="80000"/>
              </a:lnSpc>
              <a:spcBef>
                <a:spcPts val="0"/>
              </a:spcBef>
              <a:spcAft>
                <a:spcPts val="0"/>
              </a:spcAft>
              <a:buClr>
                <a:srgbClr val="FFFFFF"/>
              </a:buClr>
              <a:buSzPts val="5800"/>
              <a:buFont typeface="Helvetica Neue"/>
              <a:buNone/>
              <a:defRPr sz="5800">
                <a:latin typeface="Helvetica Neue"/>
                <a:ea typeface="Helvetica Neue"/>
                <a:cs typeface="Helvetica Neue"/>
                <a:sym typeface="Helvetica Neue"/>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729" name="Google Shape;729;p198"/>
          <p:cNvSpPr txBox="1"/>
          <p:nvPr>
            <p:ph idx="12" type="sldNum"/>
          </p:nvPr>
        </p:nvSpPr>
        <p:spPr>
          <a:xfrm>
            <a:off x="6000750" y="6486708"/>
            <a:ext cx="227626" cy="241092"/>
          </a:xfrm>
          <a:prstGeom prst="rect">
            <a:avLst/>
          </a:prstGeom>
          <a:noFill/>
          <a:ln>
            <a:noFill/>
          </a:ln>
        </p:spPr>
        <p:txBody>
          <a:bodyPr anchorCtr="0" anchor="b" bIns="50800" lIns="50800" spcFirstLastPara="1" rIns="50800" wrap="square" tIns="5080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Fact">
  <p:cSld name="Big Fact">
    <p:spTree>
      <p:nvGrpSpPr>
        <p:cNvPr id="730" name="Shape 730"/>
        <p:cNvGrpSpPr/>
        <p:nvPr/>
      </p:nvGrpSpPr>
      <p:grpSpPr>
        <a:xfrm>
          <a:off x="0" y="0"/>
          <a:ext cx="0" cy="0"/>
          <a:chOff x="0" y="0"/>
          <a:chExt cx="0" cy="0"/>
        </a:xfrm>
      </p:grpSpPr>
      <p:sp>
        <p:nvSpPr>
          <p:cNvPr id="731" name="Google Shape;731;p199"/>
          <p:cNvSpPr txBox="1"/>
          <p:nvPr>
            <p:ph idx="1" type="body"/>
          </p:nvPr>
        </p:nvSpPr>
        <p:spPr>
          <a:xfrm>
            <a:off x="603250" y="4131090"/>
            <a:ext cx="10985500" cy="467390"/>
          </a:xfrm>
          <a:prstGeom prst="rect">
            <a:avLst/>
          </a:prstGeom>
          <a:noFill/>
          <a:ln>
            <a:noFill/>
          </a:ln>
        </p:spPr>
        <p:txBody>
          <a:bodyPr anchorCtr="0" anchor="t" bIns="45700" lIns="45700" spcFirstLastPara="1" rIns="45700" wrap="square" tIns="45700">
            <a:normAutofit/>
          </a:bodyPr>
          <a:lstStyle>
            <a:lvl1pPr indent="-228600" lvl="0" marL="457200" algn="ctr">
              <a:lnSpc>
                <a:spcPct val="100000"/>
              </a:lnSpc>
              <a:spcBef>
                <a:spcPts val="0"/>
              </a:spcBef>
              <a:spcAft>
                <a:spcPts val="0"/>
              </a:spcAft>
              <a:buClr>
                <a:srgbClr val="FFFFFF"/>
              </a:buClr>
              <a:buSzPts val="2750"/>
              <a:buFont typeface="Helvetica Neue"/>
              <a:buNone/>
              <a:defRPr b="1" sz="2750"/>
            </a:lvl1pPr>
            <a:lvl2pPr indent="-369189" lvl="1" marL="914400" algn="l">
              <a:lnSpc>
                <a:spcPct val="90000"/>
              </a:lnSpc>
              <a:spcBef>
                <a:spcPts val="2250"/>
              </a:spcBef>
              <a:spcAft>
                <a:spcPts val="0"/>
              </a:spcAft>
              <a:buClr>
                <a:srgbClr val="FFFFFF"/>
              </a:buClr>
              <a:buSzPts val="2214"/>
              <a:buChar char="•"/>
              <a:defRPr/>
            </a:lvl2pPr>
            <a:lvl3pPr indent="-369189" lvl="2" marL="1371600" algn="l">
              <a:lnSpc>
                <a:spcPct val="90000"/>
              </a:lnSpc>
              <a:spcBef>
                <a:spcPts val="2250"/>
              </a:spcBef>
              <a:spcAft>
                <a:spcPts val="0"/>
              </a:spcAft>
              <a:buClr>
                <a:srgbClr val="FFFFFF"/>
              </a:buClr>
              <a:buSzPts val="2214"/>
              <a:buChar char="•"/>
              <a:defRPr/>
            </a:lvl3pPr>
            <a:lvl4pPr indent="-369189" lvl="3" marL="1828800" algn="l">
              <a:lnSpc>
                <a:spcPct val="90000"/>
              </a:lnSpc>
              <a:spcBef>
                <a:spcPts val="2250"/>
              </a:spcBef>
              <a:spcAft>
                <a:spcPts val="0"/>
              </a:spcAft>
              <a:buClr>
                <a:srgbClr val="FFFFFF"/>
              </a:buClr>
              <a:buSzPts val="2214"/>
              <a:buChar char="•"/>
              <a:defRPr/>
            </a:lvl4pPr>
            <a:lvl5pPr indent="-369189" lvl="4" marL="2286000" algn="l">
              <a:lnSpc>
                <a:spcPct val="90000"/>
              </a:lnSpc>
              <a:spcBef>
                <a:spcPts val="2250"/>
              </a:spcBef>
              <a:spcAft>
                <a:spcPts val="0"/>
              </a:spcAft>
              <a:buClr>
                <a:srgbClr val="FFFFFF"/>
              </a:buClr>
              <a:buSzPts val="2214"/>
              <a:buChar char="•"/>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732" name="Google Shape;732;p199"/>
          <p:cNvSpPr txBox="1"/>
          <p:nvPr>
            <p:ph idx="2" type="body"/>
          </p:nvPr>
        </p:nvSpPr>
        <p:spPr>
          <a:xfrm>
            <a:off x="603250" y="467629"/>
            <a:ext cx="10985500" cy="3679532"/>
          </a:xfrm>
          <a:prstGeom prst="rect">
            <a:avLst/>
          </a:prstGeom>
          <a:noFill/>
          <a:ln>
            <a:noFill/>
          </a:ln>
        </p:spPr>
        <p:txBody>
          <a:bodyPr anchorCtr="0" anchor="b" bIns="50800" lIns="50800" spcFirstLastPara="1" rIns="50800" wrap="square" tIns="50800">
            <a:normAutofit/>
          </a:bodyPr>
          <a:lstStyle>
            <a:lvl1pPr indent="-228600" lvl="0" marL="457200" algn="ctr">
              <a:lnSpc>
                <a:spcPct val="80000"/>
              </a:lnSpc>
              <a:spcBef>
                <a:spcPts val="0"/>
              </a:spcBef>
              <a:spcAft>
                <a:spcPts val="0"/>
              </a:spcAft>
              <a:buClr>
                <a:srgbClr val="FFFFFF"/>
              </a:buClr>
              <a:buSzPts val="12500"/>
              <a:buFont typeface="Helvetica Neue"/>
              <a:buNone/>
              <a:defRPr b="1" sz="12500"/>
            </a:lvl1pPr>
            <a:lvl2pPr indent="-228600" lvl="1" marL="914400" algn="ctr">
              <a:lnSpc>
                <a:spcPct val="80000"/>
              </a:lnSpc>
              <a:spcBef>
                <a:spcPts val="0"/>
              </a:spcBef>
              <a:spcAft>
                <a:spcPts val="0"/>
              </a:spcAft>
              <a:buClr>
                <a:srgbClr val="FFFFFF"/>
              </a:buClr>
              <a:buSzPts val="12500"/>
              <a:buFont typeface="Helvetica Neue"/>
              <a:buNone/>
              <a:defRPr b="1" sz="12500"/>
            </a:lvl2pPr>
            <a:lvl3pPr indent="-228600" lvl="2" marL="1371600" algn="ctr">
              <a:lnSpc>
                <a:spcPct val="80000"/>
              </a:lnSpc>
              <a:spcBef>
                <a:spcPts val="0"/>
              </a:spcBef>
              <a:spcAft>
                <a:spcPts val="0"/>
              </a:spcAft>
              <a:buClr>
                <a:srgbClr val="FFFFFF"/>
              </a:buClr>
              <a:buSzPts val="12500"/>
              <a:buFont typeface="Helvetica Neue"/>
              <a:buNone/>
              <a:defRPr b="1" sz="12500"/>
            </a:lvl3pPr>
            <a:lvl4pPr indent="-228600" lvl="3" marL="1828800" algn="ctr">
              <a:lnSpc>
                <a:spcPct val="80000"/>
              </a:lnSpc>
              <a:spcBef>
                <a:spcPts val="0"/>
              </a:spcBef>
              <a:spcAft>
                <a:spcPts val="0"/>
              </a:spcAft>
              <a:buClr>
                <a:srgbClr val="FFFFFF"/>
              </a:buClr>
              <a:buSzPts val="12500"/>
              <a:buFont typeface="Helvetica Neue"/>
              <a:buNone/>
              <a:defRPr b="1" sz="12500"/>
            </a:lvl4pPr>
            <a:lvl5pPr indent="-228600" lvl="4" marL="2286000" algn="ctr">
              <a:lnSpc>
                <a:spcPct val="80000"/>
              </a:lnSpc>
              <a:spcBef>
                <a:spcPts val="0"/>
              </a:spcBef>
              <a:spcAft>
                <a:spcPts val="0"/>
              </a:spcAft>
              <a:buClr>
                <a:srgbClr val="FFFFFF"/>
              </a:buClr>
              <a:buSzPts val="12500"/>
              <a:buFont typeface="Helvetica Neue"/>
              <a:buNone/>
              <a:defRPr b="1" sz="12500"/>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733" name="Google Shape;733;p199"/>
          <p:cNvSpPr txBox="1"/>
          <p:nvPr>
            <p:ph idx="12" type="sldNum"/>
          </p:nvPr>
        </p:nvSpPr>
        <p:spPr>
          <a:xfrm>
            <a:off x="6000750" y="6486708"/>
            <a:ext cx="227626" cy="241092"/>
          </a:xfrm>
          <a:prstGeom prst="rect">
            <a:avLst/>
          </a:prstGeom>
          <a:noFill/>
          <a:ln>
            <a:noFill/>
          </a:ln>
        </p:spPr>
        <p:txBody>
          <a:bodyPr anchorCtr="0" anchor="b" bIns="50800" lIns="50800" spcFirstLastPara="1" rIns="50800" wrap="square" tIns="5080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734" name="Shape 734"/>
        <p:cNvGrpSpPr/>
        <p:nvPr/>
      </p:nvGrpSpPr>
      <p:grpSpPr>
        <a:xfrm>
          <a:off x="0" y="0"/>
          <a:ext cx="0" cy="0"/>
          <a:chOff x="0" y="0"/>
          <a:chExt cx="0" cy="0"/>
        </a:xfrm>
      </p:grpSpPr>
      <p:sp>
        <p:nvSpPr>
          <p:cNvPr id="735" name="Google Shape;735;p200"/>
          <p:cNvSpPr txBox="1"/>
          <p:nvPr>
            <p:ph idx="1" type="body"/>
          </p:nvPr>
        </p:nvSpPr>
        <p:spPr>
          <a:xfrm>
            <a:off x="1240413" y="5337727"/>
            <a:ext cx="10074626" cy="31849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FFFFFF"/>
              </a:buClr>
              <a:buSzPts val="1800"/>
              <a:buFont typeface="Helvetica Neue"/>
              <a:buNone/>
              <a:defRPr b="1" sz="1800"/>
            </a:lvl1pPr>
            <a:lvl2pPr indent="-369189" lvl="1" marL="914400" algn="l">
              <a:lnSpc>
                <a:spcPct val="90000"/>
              </a:lnSpc>
              <a:spcBef>
                <a:spcPts val="2250"/>
              </a:spcBef>
              <a:spcAft>
                <a:spcPts val="0"/>
              </a:spcAft>
              <a:buClr>
                <a:srgbClr val="FFFFFF"/>
              </a:buClr>
              <a:buSzPts val="2214"/>
              <a:buChar char="•"/>
              <a:defRPr/>
            </a:lvl2pPr>
            <a:lvl3pPr indent="-369189" lvl="2" marL="1371600" algn="l">
              <a:lnSpc>
                <a:spcPct val="90000"/>
              </a:lnSpc>
              <a:spcBef>
                <a:spcPts val="2250"/>
              </a:spcBef>
              <a:spcAft>
                <a:spcPts val="0"/>
              </a:spcAft>
              <a:buClr>
                <a:srgbClr val="FFFFFF"/>
              </a:buClr>
              <a:buSzPts val="2214"/>
              <a:buChar char="•"/>
              <a:defRPr/>
            </a:lvl3pPr>
            <a:lvl4pPr indent="-369189" lvl="3" marL="1828800" algn="l">
              <a:lnSpc>
                <a:spcPct val="90000"/>
              </a:lnSpc>
              <a:spcBef>
                <a:spcPts val="2250"/>
              </a:spcBef>
              <a:spcAft>
                <a:spcPts val="0"/>
              </a:spcAft>
              <a:buClr>
                <a:srgbClr val="FFFFFF"/>
              </a:buClr>
              <a:buSzPts val="2214"/>
              <a:buChar char="•"/>
              <a:defRPr/>
            </a:lvl4pPr>
            <a:lvl5pPr indent="-369189" lvl="4" marL="2286000" algn="l">
              <a:lnSpc>
                <a:spcPct val="90000"/>
              </a:lnSpc>
              <a:spcBef>
                <a:spcPts val="2250"/>
              </a:spcBef>
              <a:spcAft>
                <a:spcPts val="0"/>
              </a:spcAft>
              <a:buClr>
                <a:srgbClr val="FFFFFF"/>
              </a:buClr>
              <a:buSzPts val="2214"/>
              <a:buChar char="•"/>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736" name="Google Shape;736;p200"/>
          <p:cNvSpPr txBox="1"/>
          <p:nvPr>
            <p:ph idx="2" type="body"/>
          </p:nvPr>
        </p:nvSpPr>
        <p:spPr>
          <a:xfrm>
            <a:off x="876962" y="2469930"/>
            <a:ext cx="10438077" cy="1918140"/>
          </a:xfrm>
          <a:prstGeom prst="rect">
            <a:avLst/>
          </a:prstGeom>
          <a:noFill/>
          <a:ln>
            <a:noFill/>
          </a:ln>
        </p:spPr>
        <p:txBody>
          <a:bodyPr anchorCtr="0" anchor="ctr" bIns="50800" lIns="50800" spcFirstLastPara="1" rIns="50800" wrap="square" tIns="50800">
            <a:normAutofit/>
          </a:bodyPr>
          <a:lstStyle>
            <a:lvl1pPr indent="-228600" lvl="0" marL="457200" algn="l">
              <a:lnSpc>
                <a:spcPct val="90000"/>
              </a:lnSpc>
              <a:spcBef>
                <a:spcPts val="0"/>
              </a:spcBef>
              <a:spcAft>
                <a:spcPts val="0"/>
              </a:spcAft>
              <a:buClr>
                <a:srgbClr val="FFFFFF"/>
              </a:buClr>
              <a:buSzPts val="4250"/>
              <a:buFont typeface="Helvetica Neue"/>
              <a:buNone/>
              <a:defRPr sz="4250">
                <a:latin typeface="Helvetica Neue"/>
                <a:ea typeface="Helvetica Neue"/>
                <a:cs typeface="Helvetica Neue"/>
                <a:sym typeface="Helvetica Neue"/>
              </a:defRPr>
            </a:lvl1pPr>
            <a:lvl2pPr indent="-228600" lvl="1" marL="914400" algn="l">
              <a:lnSpc>
                <a:spcPct val="90000"/>
              </a:lnSpc>
              <a:spcBef>
                <a:spcPts val="0"/>
              </a:spcBef>
              <a:spcAft>
                <a:spcPts val="0"/>
              </a:spcAft>
              <a:buClr>
                <a:srgbClr val="FFFFFF"/>
              </a:buClr>
              <a:buSzPts val="4250"/>
              <a:buFont typeface="Helvetica Neue"/>
              <a:buNone/>
              <a:defRPr sz="4250">
                <a:latin typeface="Helvetica Neue"/>
                <a:ea typeface="Helvetica Neue"/>
                <a:cs typeface="Helvetica Neue"/>
                <a:sym typeface="Helvetica Neue"/>
              </a:defRPr>
            </a:lvl2pPr>
            <a:lvl3pPr indent="-228600" lvl="2" marL="1371600" algn="l">
              <a:lnSpc>
                <a:spcPct val="90000"/>
              </a:lnSpc>
              <a:spcBef>
                <a:spcPts val="0"/>
              </a:spcBef>
              <a:spcAft>
                <a:spcPts val="0"/>
              </a:spcAft>
              <a:buClr>
                <a:srgbClr val="FFFFFF"/>
              </a:buClr>
              <a:buSzPts val="4250"/>
              <a:buFont typeface="Helvetica Neue"/>
              <a:buNone/>
              <a:defRPr sz="4250">
                <a:latin typeface="Helvetica Neue"/>
                <a:ea typeface="Helvetica Neue"/>
                <a:cs typeface="Helvetica Neue"/>
                <a:sym typeface="Helvetica Neue"/>
              </a:defRPr>
            </a:lvl3pPr>
            <a:lvl4pPr indent="-228600" lvl="3" marL="1828800" algn="l">
              <a:lnSpc>
                <a:spcPct val="90000"/>
              </a:lnSpc>
              <a:spcBef>
                <a:spcPts val="0"/>
              </a:spcBef>
              <a:spcAft>
                <a:spcPts val="0"/>
              </a:spcAft>
              <a:buClr>
                <a:srgbClr val="FFFFFF"/>
              </a:buClr>
              <a:buSzPts val="4250"/>
              <a:buFont typeface="Helvetica Neue"/>
              <a:buNone/>
              <a:defRPr sz="4250">
                <a:latin typeface="Helvetica Neue"/>
                <a:ea typeface="Helvetica Neue"/>
                <a:cs typeface="Helvetica Neue"/>
                <a:sym typeface="Helvetica Neue"/>
              </a:defRPr>
            </a:lvl4pPr>
            <a:lvl5pPr indent="-228600" lvl="4" marL="2286000" algn="l">
              <a:lnSpc>
                <a:spcPct val="90000"/>
              </a:lnSpc>
              <a:spcBef>
                <a:spcPts val="0"/>
              </a:spcBef>
              <a:spcAft>
                <a:spcPts val="0"/>
              </a:spcAft>
              <a:buClr>
                <a:srgbClr val="FFFFFF"/>
              </a:buClr>
              <a:buSzPts val="4250"/>
              <a:buFont typeface="Helvetica Neue"/>
              <a:buNone/>
              <a:defRPr sz="4250">
                <a:latin typeface="Helvetica Neue"/>
                <a:ea typeface="Helvetica Neue"/>
                <a:cs typeface="Helvetica Neue"/>
                <a:sym typeface="Helvetica Neue"/>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737" name="Google Shape;737;p200"/>
          <p:cNvSpPr txBox="1"/>
          <p:nvPr>
            <p:ph idx="12" type="sldNum"/>
          </p:nvPr>
        </p:nvSpPr>
        <p:spPr>
          <a:xfrm>
            <a:off x="6000750" y="6486708"/>
            <a:ext cx="227626" cy="241092"/>
          </a:xfrm>
          <a:prstGeom prst="rect">
            <a:avLst/>
          </a:prstGeom>
          <a:noFill/>
          <a:ln>
            <a:noFill/>
          </a:ln>
        </p:spPr>
        <p:txBody>
          <a:bodyPr anchorCtr="0" anchor="b" bIns="50800" lIns="50800" spcFirstLastPara="1" rIns="50800" wrap="square" tIns="5080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738" name="Shape 738"/>
        <p:cNvGrpSpPr/>
        <p:nvPr/>
      </p:nvGrpSpPr>
      <p:grpSpPr>
        <a:xfrm>
          <a:off x="0" y="0"/>
          <a:ext cx="0" cy="0"/>
          <a:chOff x="0" y="0"/>
          <a:chExt cx="0" cy="0"/>
        </a:xfrm>
      </p:grpSpPr>
      <p:sp>
        <p:nvSpPr>
          <p:cNvPr id="739" name="Google Shape;739;p201"/>
          <p:cNvSpPr/>
          <p:nvPr>
            <p:ph idx="2" type="pic"/>
          </p:nvPr>
        </p:nvSpPr>
        <p:spPr>
          <a:xfrm>
            <a:off x="7715250" y="3542705"/>
            <a:ext cx="4064000" cy="2705101"/>
          </a:xfrm>
          <a:prstGeom prst="rect">
            <a:avLst/>
          </a:prstGeom>
          <a:noFill/>
          <a:ln>
            <a:noFill/>
          </a:ln>
        </p:spPr>
      </p:sp>
      <p:sp>
        <p:nvSpPr>
          <p:cNvPr id="740" name="Google Shape;740;p201"/>
          <p:cNvSpPr/>
          <p:nvPr>
            <p:ph idx="3" type="pic"/>
          </p:nvPr>
        </p:nvSpPr>
        <p:spPr>
          <a:xfrm>
            <a:off x="-1466850" y="635000"/>
            <a:ext cx="11349567" cy="5638800"/>
          </a:xfrm>
          <a:prstGeom prst="rect">
            <a:avLst/>
          </a:prstGeom>
          <a:noFill/>
          <a:ln>
            <a:noFill/>
          </a:ln>
        </p:spPr>
      </p:sp>
      <p:sp>
        <p:nvSpPr>
          <p:cNvPr id="741" name="Google Shape;741;p201"/>
          <p:cNvSpPr/>
          <p:nvPr>
            <p:ph idx="4" type="pic"/>
          </p:nvPr>
        </p:nvSpPr>
        <p:spPr>
          <a:xfrm>
            <a:off x="7715250" y="635000"/>
            <a:ext cx="4064000" cy="2705100"/>
          </a:xfrm>
          <a:prstGeom prst="rect">
            <a:avLst/>
          </a:prstGeom>
          <a:noFill/>
          <a:ln>
            <a:noFill/>
          </a:ln>
        </p:spPr>
      </p:sp>
      <p:sp>
        <p:nvSpPr>
          <p:cNvPr id="742" name="Google Shape;742;p201"/>
          <p:cNvSpPr txBox="1"/>
          <p:nvPr>
            <p:ph idx="12" type="sldNum"/>
          </p:nvPr>
        </p:nvSpPr>
        <p:spPr>
          <a:xfrm>
            <a:off x="6000750" y="6486708"/>
            <a:ext cx="227626" cy="241092"/>
          </a:xfrm>
          <a:prstGeom prst="rect">
            <a:avLst/>
          </a:prstGeom>
          <a:noFill/>
          <a:ln>
            <a:noFill/>
          </a:ln>
        </p:spPr>
        <p:txBody>
          <a:bodyPr anchorCtr="0" anchor="b" bIns="50800" lIns="50800" spcFirstLastPara="1" rIns="50800" wrap="square" tIns="5080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743" name="Shape 743"/>
        <p:cNvGrpSpPr/>
        <p:nvPr/>
      </p:nvGrpSpPr>
      <p:grpSpPr>
        <a:xfrm>
          <a:off x="0" y="0"/>
          <a:ext cx="0" cy="0"/>
          <a:chOff x="0" y="0"/>
          <a:chExt cx="0" cy="0"/>
        </a:xfrm>
      </p:grpSpPr>
      <p:sp>
        <p:nvSpPr>
          <p:cNvPr id="744" name="Google Shape;744;p202"/>
          <p:cNvSpPr/>
          <p:nvPr>
            <p:ph idx="2" type="pic"/>
          </p:nvPr>
        </p:nvSpPr>
        <p:spPr>
          <a:xfrm>
            <a:off x="-755650" y="-1860550"/>
            <a:ext cx="14255750" cy="9515121"/>
          </a:xfrm>
          <a:prstGeom prst="rect">
            <a:avLst/>
          </a:prstGeom>
          <a:noFill/>
          <a:ln>
            <a:noFill/>
          </a:ln>
        </p:spPr>
      </p:sp>
      <p:sp>
        <p:nvSpPr>
          <p:cNvPr id="745" name="Google Shape;745;p202"/>
          <p:cNvSpPr txBox="1"/>
          <p:nvPr>
            <p:ph idx="12" type="sldNum"/>
          </p:nvPr>
        </p:nvSpPr>
        <p:spPr>
          <a:xfrm>
            <a:off x="6000750" y="6486708"/>
            <a:ext cx="227626" cy="241092"/>
          </a:xfrm>
          <a:prstGeom prst="rect">
            <a:avLst/>
          </a:prstGeom>
          <a:noFill/>
          <a:ln>
            <a:noFill/>
          </a:ln>
        </p:spPr>
        <p:txBody>
          <a:bodyPr anchorCtr="0" anchor="b" bIns="50800" lIns="50800" spcFirstLastPara="1" rIns="50800" wrap="square" tIns="5080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copy">
  <p:cSld name="タイトル スライド copy">
    <p:bg>
      <p:bgPr>
        <a:blipFill>
          <a:blip r:embed="rId2">
            <a:alphaModFix/>
          </a:blip>
          <a:stretch>
            <a:fillRect/>
          </a:stretch>
        </a:blipFill>
      </p:bgPr>
    </p:bg>
    <p:spTree>
      <p:nvGrpSpPr>
        <p:cNvPr id="746" name="Shape 746"/>
        <p:cNvGrpSpPr/>
        <p:nvPr/>
      </p:nvGrpSpPr>
      <p:grpSpPr>
        <a:xfrm>
          <a:off x="0" y="0"/>
          <a:ext cx="0" cy="0"/>
          <a:chOff x="0" y="0"/>
          <a:chExt cx="0" cy="0"/>
        </a:xfrm>
      </p:grpSpPr>
      <p:sp>
        <p:nvSpPr>
          <p:cNvPr id="747" name="Google Shape;747;p203"/>
          <p:cNvSpPr txBox="1"/>
          <p:nvPr>
            <p:ph idx="12" type="sldNum"/>
          </p:nvPr>
        </p:nvSpPr>
        <p:spPr>
          <a:xfrm>
            <a:off x="9944047" y="6502946"/>
            <a:ext cx="381834" cy="369330"/>
          </a:xfrm>
          <a:prstGeom prst="rect">
            <a:avLst/>
          </a:prstGeom>
          <a:noFill/>
          <a:ln>
            <a:noFill/>
          </a:ln>
        </p:spPr>
        <p:txBody>
          <a:bodyPr anchorCtr="0" anchor="t" bIns="91425" lIns="91425" spcFirstLastPara="1" rIns="91425" wrap="square" tIns="91425">
            <a:sp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748" name="Google Shape;748;p203"/>
          <p:cNvSpPr txBox="1"/>
          <p:nvPr>
            <p:ph type="title"/>
          </p:nvPr>
        </p:nvSpPr>
        <p:spPr>
          <a:xfrm>
            <a:off x="2209800" y="1981200"/>
            <a:ext cx="7772401" cy="1470025"/>
          </a:xfrm>
          <a:prstGeom prst="rect">
            <a:avLst/>
          </a:prstGeom>
          <a:noFill/>
          <a:ln>
            <a:noFill/>
          </a:ln>
          <a:effectLst>
            <a:outerShdw blurRad="25400" rotWithShape="0" dir="2700000" dist="25400">
              <a:srgbClr val="000000"/>
            </a:outerShdw>
          </a:effectLst>
        </p:spPr>
        <p:txBody>
          <a:bodyPr anchorCtr="0" anchor="ctr" bIns="91425" lIns="91425" spcFirstLastPara="1" rIns="91425" wrap="square" tIns="91425">
            <a:normAutofit/>
          </a:bodyPr>
          <a:lstStyle>
            <a:lvl1pPr lvl="0" algn="ctr">
              <a:lnSpc>
                <a:spcPct val="100000"/>
              </a:lnSpc>
              <a:spcBef>
                <a:spcPts val="0"/>
              </a:spcBef>
              <a:spcAft>
                <a:spcPts val="0"/>
              </a:spcAft>
              <a:buClr>
                <a:srgbClr val="FFFFFF"/>
              </a:buClr>
              <a:buSzPts val="3000"/>
              <a:buFont typeface="Open Sans"/>
              <a:buNone/>
              <a:defRPr sz="3000">
                <a:latin typeface="Open Sans"/>
                <a:ea typeface="Open Sans"/>
                <a:cs typeface="Open Sans"/>
                <a:sym typeface="Open Sans"/>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749" name="Google Shape;749;p203"/>
          <p:cNvSpPr txBox="1"/>
          <p:nvPr>
            <p:ph idx="1" type="body"/>
          </p:nvPr>
        </p:nvSpPr>
        <p:spPr>
          <a:xfrm>
            <a:off x="2895600" y="3886200"/>
            <a:ext cx="6400800" cy="1752601"/>
          </a:xfrm>
          <a:prstGeom prst="rect">
            <a:avLst/>
          </a:prstGeom>
          <a:noFill/>
          <a:ln>
            <a:noFill/>
          </a:ln>
          <a:effectLst>
            <a:outerShdw blurRad="25400" rotWithShape="0" dir="2700000" dist="25400">
              <a:srgbClr val="000000"/>
            </a:outerShdw>
          </a:effectLst>
        </p:spPr>
        <p:txBody>
          <a:bodyPr anchorCtr="0" anchor="t" bIns="91425" lIns="91425" spcFirstLastPara="1" rIns="91425" wrap="square" tIns="91425">
            <a:normAutofit/>
          </a:bodyPr>
          <a:lstStyle>
            <a:lvl1pPr indent="-228600" lvl="0" marL="457200" algn="ctr">
              <a:lnSpc>
                <a:spcPct val="100000"/>
              </a:lnSpc>
              <a:spcBef>
                <a:spcPts val="650"/>
              </a:spcBef>
              <a:spcAft>
                <a:spcPts val="0"/>
              </a:spcAft>
              <a:buClr>
                <a:srgbClr val="FFFFFF"/>
              </a:buClr>
              <a:buSzPts val="2600"/>
              <a:buFont typeface="Open Sans"/>
              <a:buNone/>
              <a:defRPr sz="2600">
                <a:latin typeface="Open Sans"/>
                <a:ea typeface="Open Sans"/>
                <a:cs typeface="Open Sans"/>
                <a:sym typeface="Open Sans"/>
              </a:defRPr>
            </a:lvl1pPr>
            <a:lvl2pPr indent="-228600" lvl="1" marL="914400" algn="ctr">
              <a:lnSpc>
                <a:spcPct val="100000"/>
              </a:lnSpc>
              <a:spcBef>
                <a:spcPts val="650"/>
              </a:spcBef>
              <a:spcAft>
                <a:spcPts val="0"/>
              </a:spcAft>
              <a:buClr>
                <a:srgbClr val="FFFFFF"/>
              </a:buClr>
              <a:buSzPts val="2600"/>
              <a:buFont typeface="Open Sans"/>
              <a:buNone/>
              <a:defRPr sz="2600">
                <a:latin typeface="Open Sans"/>
                <a:ea typeface="Open Sans"/>
                <a:cs typeface="Open Sans"/>
                <a:sym typeface="Open Sans"/>
              </a:defRPr>
            </a:lvl2pPr>
            <a:lvl3pPr indent="-228600" lvl="2" marL="1371600" algn="ctr">
              <a:lnSpc>
                <a:spcPct val="100000"/>
              </a:lnSpc>
              <a:spcBef>
                <a:spcPts val="650"/>
              </a:spcBef>
              <a:spcAft>
                <a:spcPts val="0"/>
              </a:spcAft>
              <a:buClr>
                <a:srgbClr val="FFFFFF"/>
              </a:buClr>
              <a:buSzPts val="2600"/>
              <a:buFont typeface="Open Sans"/>
              <a:buNone/>
              <a:defRPr sz="2600">
                <a:latin typeface="Open Sans"/>
                <a:ea typeface="Open Sans"/>
                <a:cs typeface="Open Sans"/>
                <a:sym typeface="Open Sans"/>
              </a:defRPr>
            </a:lvl3pPr>
            <a:lvl4pPr indent="-228600" lvl="3" marL="1828800" algn="ctr">
              <a:lnSpc>
                <a:spcPct val="100000"/>
              </a:lnSpc>
              <a:spcBef>
                <a:spcPts val="650"/>
              </a:spcBef>
              <a:spcAft>
                <a:spcPts val="0"/>
              </a:spcAft>
              <a:buClr>
                <a:srgbClr val="FFFFFF"/>
              </a:buClr>
              <a:buSzPts val="2600"/>
              <a:buFont typeface="Open Sans"/>
              <a:buNone/>
              <a:defRPr sz="2600">
                <a:latin typeface="Open Sans"/>
                <a:ea typeface="Open Sans"/>
                <a:cs typeface="Open Sans"/>
                <a:sym typeface="Open Sans"/>
              </a:defRPr>
            </a:lvl4pPr>
            <a:lvl5pPr indent="-228600" lvl="4" marL="2286000" algn="ctr">
              <a:lnSpc>
                <a:spcPct val="100000"/>
              </a:lnSpc>
              <a:spcBef>
                <a:spcPts val="650"/>
              </a:spcBef>
              <a:spcAft>
                <a:spcPts val="0"/>
              </a:spcAft>
              <a:buClr>
                <a:srgbClr val="FFFFFF"/>
              </a:buClr>
              <a:buSzPts val="2600"/>
              <a:buFont typeface="Open Sans"/>
              <a:buNone/>
              <a:defRPr sz="2600">
                <a:latin typeface="Open Sans"/>
                <a:ea typeface="Open Sans"/>
                <a:cs typeface="Open Sans"/>
                <a:sym typeface="Open Sans"/>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2 Content" type="txAndTwoObj">
  <p:cSld name="TEXT_AND_TWO_OBJECTS">
    <p:spTree>
      <p:nvGrpSpPr>
        <p:cNvPr id="89" name="Shape 89"/>
        <p:cNvGrpSpPr/>
        <p:nvPr/>
      </p:nvGrpSpPr>
      <p:grpSpPr>
        <a:xfrm>
          <a:off x="0" y="0"/>
          <a:ext cx="0" cy="0"/>
          <a:chOff x="0" y="0"/>
          <a:chExt cx="0" cy="0"/>
        </a:xfrm>
      </p:grpSpPr>
      <p:sp>
        <p:nvSpPr>
          <p:cNvPr id="90" name="Google Shape;90;p112"/>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1" name="Google Shape;91;p112"/>
          <p:cNvSpPr txBox="1"/>
          <p:nvPr>
            <p:ph idx="1" type="body"/>
          </p:nvPr>
        </p:nvSpPr>
        <p:spPr>
          <a:xfrm>
            <a:off x="914400" y="1981200"/>
            <a:ext cx="50800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2" name="Google Shape;92;p112"/>
          <p:cNvSpPr txBox="1"/>
          <p:nvPr>
            <p:ph idx="2" type="body"/>
          </p:nvPr>
        </p:nvSpPr>
        <p:spPr>
          <a:xfrm>
            <a:off x="6197600" y="1981200"/>
            <a:ext cx="5080000" cy="1981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3" name="Google Shape;93;p112"/>
          <p:cNvSpPr txBox="1"/>
          <p:nvPr>
            <p:ph idx="3" type="body"/>
          </p:nvPr>
        </p:nvSpPr>
        <p:spPr>
          <a:xfrm>
            <a:off x="6197600" y="4114800"/>
            <a:ext cx="5080000" cy="1981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4" name="Google Shape;94;p112"/>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12"/>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12"/>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 &amp; Subtitle">
    <p:spTree>
      <p:nvGrpSpPr>
        <p:cNvPr id="750" name="Shape 750"/>
        <p:cNvGrpSpPr/>
        <p:nvPr/>
      </p:nvGrpSpPr>
      <p:grpSpPr>
        <a:xfrm>
          <a:off x="0" y="0"/>
          <a:ext cx="0" cy="0"/>
          <a:chOff x="0" y="0"/>
          <a:chExt cx="0" cy="0"/>
        </a:xfrm>
      </p:grpSpPr>
      <p:sp>
        <p:nvSpPr>
          <p:cNvPr id="751" name="Google Shape;751;p204"/>
          <p:cNvSpPr txBox="1"/>
          <p:nvPr>
            <p:ph type="title"/>
          </p:nvPr>
        </p:nvSpPr>
        <p:spPr>
          <a:xfrm>
            <a:off x="2416969" y="1151930"/>
            <a:ext cx="7358063" cy="2321719"/>
          </a:xfrm>
          <a:prstGeom prst="rect">
            <a:avLst/>
          </a:prstGeom>
          <a:noFill/>
          <a:ln>
            <a:noFill/>
          </a:ln>
        </p:spPr>
        <p:txBody>
          <a:bodyPr anchorCtr="0" anchor="b" bIns="71425" lIns="71425" spcFirstLastPara="1" rIns="71425" wrap="square" tIns="71425">
            <a:normAutofit/>
          </a:bodyPr>
          <a:lstStyle>
            <a:lvl1pPr lvl="0" algn="ctr">
              <a:lnSpc>
                <a:spcPct val="100000"/>
              </a:lnSpc>
              <a:spcBef>
                <a:spcPts val="0"/>
              </a:spcBef>
              <a:spcAft>
                <a:spcPts val="0"/>
              </a:spcAft>
              <a:buClr>
                <a:srgbClr val="FFFFFF"/>
              </a:buClr>
              <a:buSzPts val="5400"/>
              <a:buFont typeface="Helvetica Neue Light"/>
              <a:buNone/>
              <a:defRPr b="0" sz="5400">
                <a:latin typeface="Helvetica Neue Light"/>
                <a:ea typeface="Helvetica Neue Light"/>
                <a:cs typeface="Helvetica Neue Light"/>
                <a:sym typeface="Helvetica Neue Light"/>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752" name="Google Shape;752;p204"/>
          <p:cNvSpPr txBox="1"/>
          <p:nvPr>
            <p:ph idx="1" type="body"/>
          </p:nvPr>
        </p:nvSpPr>
        <p:spPr>
          <a:xfrm>
            <a:off x="2416969" y="3536156"/>
            <a:ext cx="7358063" cy="794743"/>
          </a:xfrm>
          <a:prstGeom prst="rect">
            <a:avLst/>
          </a:prstGeom>
          <a:noFill/>
          <a:ln>
            <a:noFill/>
          </a:ln>
        </p:spPr>
        <p:txBody>
          <a:bodyPr anchorCtr="0" anchor="t" bIns="71425" lIns="71425" spcFirstLastPara="1" rIns="71425" wrap="square" tIns="71425">
            <a:normAutofit/>
          </a:bodyPr>
          <a:lstStyle>
            <a:lvl1pPr indent="-228600" lvl="0" marL="457200" algn="ctr">
              <a:lnSpc>
                <a:spcPct val="100000"/>
              </a:lnSpc>
              <a:spcBef>
                <a:spcPts val="0"/>
              </a:spcBef>
              <a:spcAft>
                <a:spcPts val="0"/>
              </a:spcAft>
              <a:buClr>
                <a:srgbClr val="FFFFFF"/>
              </a:buClr>
              <a:buSzPts val="2100"/>
              <a:buFont typeface="Helvetica Neue Light"/>
              <a:buNone/>
              <a:defRPr sz="2100">
                <a:latin typeface="Helvetica Neue Light"/>
                <a:ea typeface="Helvetica Neue Light"/>
                <a:cs typeface="Helvetica Neue Light"/>
                <a:sym typeface="Helvetica Neue Light"/>
              </a:defRPr>
            </a:lvl1pPr>
            <a:lvl2pPr indent="-228600" lvl="1" marL="914400" algn="ctr">
              <a:lnSpc>
                <a:spcPct val="100000"/>
              </a:lnSpc>
              <a:spcBef>
                <a:spcPts val="0"/>
              </a:spcBef>
              <a:spcAft>
                <a:spcPts val="0"/>
              </a:spcAft>
              <a:buClr>
                <a:srgbClr val="FFFFFF"/>
              </a:buClr>
              <a:buSzPts val="2100"/>
              <a:buFont typeface="Helvetica Neue Light"/>
              <a:buNone/>
              <a:defRPr sz="2100">
                <a:latin typeface="Helvetica Neue Light"/>
                <a:ea typeface="Helvetica Neue Light"/>
                <a:cs typeface="Helvetica Neue Light"/>
                <a:sym typeface="Helvetica Neue Light"/>
              </a:defRPr>
            </a:lvl2pPr>
            <a:lvl3pPr indent="-228600" lvl="2" marL="1371600" algn="ctr">
              <a:lnSpc>
                <a:spcPct val="100000"/>
              </a:lnSpc>
              <a:spcBef>
                <a:spcPts val="0"/>
              </a:spcBef>
              <a:spcAft>
                <a:spcPts val="0"/>
              </a:spcAft>
              <a:buClr>
                <a:srgbClr val="FFFFFF"/>
              </a:buClr>
              <a:buSzPts val="2100"/>
              <a:buFont typeface="Helvetica Neue Light"/>
              <a:buNone/>
              <a:defRPr sz="2100">
                <a:latin typeface="Helvetica Neue Light"/>
                <a:ea typeface="Helvetica Neue Light"/>
                <a:cs typeface="Helvetica Neue Light"/>
                <a:sym typeface="Helvetica Neue Light"/>
              </a:defRPr>
            </a:lvl3pPr>
            <a:lvl4pPr indent="-228600" lvl="3" marL="1828800" algn="ctr">
              <a:lnSpc>
                <a:spcPct val="100000"/>
              </a:lnSpc>
              <a:spcBef>
                <a:spcPts val="0"/>
              </a:spcBef>
              <a:spcAft>
                <a:spcPts val="0"/>
              </a:spcAft>
              <a:buClr>
                <a:srgbClr val="FFFFFF"/>
              </a:buClr>
              <a:buSzPts val="2100"/>
              <a:buFont typeface="Helvetica Neue Light"/>
              <a:buNone/>
              <a:defRPr sz="2100">
                <a:latin typeface="Helvetica Neue Light"/>
                <a:ea typeface="Helvetica Neue Light"/>
                <a:cs typeface="Helvetica Neue Light"/>
                <a:sym typeface="Helvetica Neue Light"/>
              </a:defRPr>
            </a:lvl4pPr>
            <a:lvl5pPr indent="-228600" lvl="4" marL="2286000" algn="ctr">
              <a:lnSpc>
                <a:spcPct val="100000"/>
              </a:lnSpc>
              <a:spcBef>
                <a:spcPts val="0"/>
              </a:spcBef>
              <a:spcAft>
                <a:spcPts val="0"/>
              </a:spcAft>
              <a:buClr>
                <a:srgbClr val="FFFFFF"/>
              </a:buClr>
              <a:buSzPts val="2100"/>
              <a:buFont typeface="Helvetica Neue Light"/>
              <a:buNone/>
              <a:defRPr sz="2100">
                <a:latin typeface="Helvetica Neue Light"/>
                <a:ea typeface="Helvetica Neue Light"/>
                <a:cs typeface="Helvetica Neue Light"/>
                <a:sym typeface="Helvetica Neue Light"/>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753" name="Google Shape;753;p204"/>
          <p:cNvSpPr txBox="1"/>
          <p:nvPr>
            <p:ph idx="12" type="sldNum"/>
          </p:nvPr>
        </p:nvSpPr>
        <p:spPr>
          <a:xfrm>
            <a:off x="5974968" y="6509742"/>
            <a:ext cx="331821" cy="313546"/>
          </a:xfrm>
          <a:prstGeom prst="rect">
            <a:avLst/>
          </a:prstGeom>
          <a:noFill/>
          <a:ln>
            <a:noFill/>
          </a:ln>
        </p:spPr>
        <p:txBody>
          <a:bodyPr anchorCtr="0" anchor="t" bIns="71425" lIns="71425" spcFirstLastPara="1" rIns="71425" wrap="square" tIns="71425">
            <a:sp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Helvetica Neue Light"/>
                <a:ea typeface="Helvetica Neue Light"/>
                <a:cs typeface="Helvetica Neue Light"/>
                <a:sym typeface="Helvetica Neue Light"/>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Helvetica Neue Light"/>
                <a:ea typeface="Helvetica Neue Light"/>
                <a:cs typeface="Helvetica Neue Light"/>
                <a:sym typeface="Helvetica Neue Light"/>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Helvetica Neue Light"/>
                <a:ea typeface="Helvetica Neue Light"/>
                <a:cs typeface="Helvetica Neue Light"/>
                <a:sym typeface="Helvetica Neue Light"/>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Helvetica Neue Light"/>
                <a:ea typeface="Helvetica Neue Light"/>
                <a:cs typeface="Helvetica Neue Light"/>
                <a:sym typeface="Helvetica Neue Light"/>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Helvetica Neue Light"/>
                <a:ea typeface="Helvetica Neue Light"/>
                <a:cs typeface="Helvetica Neue Light"/>
                <a:sym typeface="Helvetica Neue Light"/>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Helvetica Neue Light"/>
                <a:ea typeface="Helvetica Neue Light"/>
                <a:cs typeface="Helvetica Neue Light"/>
                <a:sym typeface="Helvetica Neue Light"/>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Helvetica Neue Light"/>
                <a:ea typeface="Helvetica Neue Light"/>
                <a:cs typeface="Helvetica Neue Light"/>
                <a:sym typeface="Helvetica Neue Light"/>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Helvetica Neue Light"/>
                <a:ea typeface="Helvetica Neue Light"/>
                <a:cs typeface="Helvetica Neue Light"/>
                <a:sym typeface="Helvetica Neue Light"/>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Helvetica Neue Light"/>
                <a:ea typeface="Helvetica Neue Light"/>
                <a:cs typeface="Helvetica Neue Light"/>
                <a:sym typeface="Helvetica Neue Ligh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図">
  <p:cSld name="タイトル付きの図">
    <p:bg>
      <p:bgPr>
        <a:blipFill>
          <a:blip r:embed="rId2">
            <a:alphaModFix/>
          </a:blip>
          <a:stretch>
            <a:fillRect/>
          </a:stretch>
        </a:blipFill>
      </p:bgPr>
    </p:bg>
    <p:spTree>
      <p:nvGrpSpPr>
        <p:cNvPr id="754" name="Shape 754"/>
        <p:cNvGrpSpPr/>
        <p:nvPr/>
      </p:nvGrpSpPr>
      <p:grpSpPr>
        <a:xfrm>
          <a:off x="0" y="0"/>
          <a:ext cx="0" cy="0"/>
          <a:chOff x="0" y="0"/>
          <a:chExt cx="0" cy="0"/>
        </a:xfrm>
      </p:grpSpPr>
      <p:sp>
        <p:nvSpPr>
          <p:cNvPr id="755" name="Google Shape;755;p205"/>
          <p:cNvSpPr txBox="1"/>
          <p:nvPr>
            <p:ph idx="12" type="sldNum"/>
          </p:nvPr>
        </p:nvSpPr>
        <p:spPr>
          <a:xfrm>
            <a:off x="9944047" y="6502946"/>
            <a:ext cx="381834" cy="369330"/>
          </a:xfrm>
          <a:prstGeom prst="rect">
            <a:avLst/>
          </a:prstGeom>
          <a:noFill/>
          <a:ln>
            <a:noFill/>
          </a:ln>
        </p:spPr>
        <p:txBody>
          <a:bodyPr anchorCtr="0" anchor="t" bIns="91425" lIns="91425" spcFirstLastPara="1" rIns="91425" wrap="square" tIns="91425">
            <a:sp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pic>
        <p:nvPicPr>
          <p:cNvPr descr="Picture 2" id="756" name="Google Shape;756;p205"/>
          <p:cNvPicPr preferRelativeResize="0"/>
          <p:nvPr/>
        </p:nvPicPr>
        <p:blipFill rotWithShape="1">
          <a:blip r:embed="rId3">
            <a:alphaModFix/>
          </a:blip>
          <a:srcRect b="0" l="0" r="0" t="0"/>
          <a:stretch/>
        </p:blipFill>
        <p:spPr>
          <a:xfrm>
            <a:off x="8926284" y="184446"/>
            <a:ext cx="2024744" cy="1203659"/>
          </a:xfrm>
          <a:prstGeom prst="rect">
            <a:avLst/>
          </a:prstGeom>
          <a:noFill/>
          <a:ln>
            <a:noFill/>
          </a:ln>
        </p:spPr>
      </p:pic>
      <p:sp>
        <p:nvSpPr>
          <p:cNvPr id="757" name="Google Shape;757;p205"/>
          <p:cNvSpPr/>
          <p:nvPr>
            <p:ph idx="2" type="pic"/>
          </p:nvPr>
        </p:nvSpPr>
        <p:spPr>
          <a:xfrm>
            <a:off x="1981200" y="1295400"/>
            <a:ext cx="8229600" cy="4267200"/>
          </a:xfrm>
          <a:prstGeom prst="rect">
            <a:avLst/>
          </a:prstGeom>
          <a:noFill/>
          <a:ln>
            <a:noFill/>
          </a:ln>
        </p:spPr>
      </p:sp>
      <p:sp>
        <p:nvSpPr>
          <p:cNvPr id="758" name="Google Shape;758;p205"/>
          <p:cNvSpPr txBox="1"/>
          <p:nvPr>
            <p:ph idx="1" type="body"/>
          </p:nvPr>
        </p:nvSpPr>
        <p:spPr>
          <a:xfrm>
            <a:off x="1981200" y="5638800"/>
            <a:ext cx="8229600" cy="609601"/>
          </a:xfrm>
          <a:prstGeom prst="rect">
            <a:avLst/>
          </a:prstGeom>
          <a:noFill/>
          <a:ln>
            <a:noFill/>
          </a:ln>
        </p:spPr>
        <p:txBody>
          <a:bodyPr anchorCtr="0" anchor="t" bIns="91425" lIns="91425" spcFirstLastPara="1" rIns="91425" wrap="square" tIns="91425">
            <a:normAutofit/>
          </a:bodyPr>
          <a:lstStyle>
            <a:lvl1pPr indent="-228600" lvl="0" marL="457200" algn="l">
              <a:lnSpc>
                <a:spcPct val="100000"/>
              </a:lnSpc>
              <a:spcBef>
                <a:spcPts val="300"/>
              </a:spcBef>
              <a:spcAft>
                <a:spcPts val="0"/>
              </a:spcAft>
              <a:buClr>
                <a:srgbClr val="000000"/>
              </a:buClr>
              <a:buSzPts val="1200"/>
              <a:buFont typeface="Calibri"/>
              <a:buNone/>
              <a:defRPr sz="1200">
                <a:solidFill>
                  <a:srgbClr val="000000"/>
                </a:solidFill>
                <a:latin typeface="Calibri"/>
                <a:ea typeface="Calibri"/>
                <a:cs typeface="Calibri"/>
                <a:sym typeface="Calibri"/>
              </a:defRPr>
            </a:lvl1pPr>
            <a:lvl2pPr indent="-228600" lvl="1" marL="914400" algn="l">
              <a:lnSpc>
                <a:spcPct val="100000"/>
              </a:lnSpc>
              <a:spcBef>
                <a:spcPts val="300"/>
              </a:spcBef>
              <a:spcAft>
                <a:spcPts val="0"/>
              </a:spcAft>
              <a:buClr>
                <a:srgbClr val="000000"/>
              </a:buClr>
              <a:buSzPts val="1200"/>
              <a:buFont typeface="Calibri"/>
              <a:buNone/>
              <a:defRPr sz="1200">
                <a:solidFill>
                  <a:srgbClr val="000000"/>
                </a:solidFill>
                <a:latin typeface="Calibri"/>
                <a:ea typeface="Calibri"/>
                <a:cs typeface="Calibri"/>
                <a:sym typeface="Calibri"/>
              </a:defRPr>
            </a:lvl2pPr>
            <a:lvl3pPr indent="-228600" lvl="2" marL="1371600" algn="l">
              <a:lnSpc>
                <a:spcPct val="100000"/>
              </a:lnSpc>
              <a:spcBef>
                <a:spcPts val="300"/>
              </a:spcBef>
              <a:spcAft>
                <a:spcPts val="0"/>
              </a:spcAft>
              <a:buClr>
                <a:srgbClr val="000000"/>
              </a:buClr>
              <a:buSzPts val="1200"/>
              <a:buFont typeface="Calibri"/>
              <a:buNone/>
              <a:defRPr sz="1200">
                <a:solidFill>
                  <a:srgbClr val="000000"/>
                </a:solidFill>
                <a:latin typeface="Calibri"/>
                <a:ea typeface="Calibri"/>
                <a:cs typeface="Calibri"/>
                <a:sym typeface="Calibri"/>
              </a:defRPr>
            </a:lvl3pPr>
            <a:lvl4pPr indent="-228600" lvl="3" marL="1828800" algn="l">
              <a:lnSpc>
                <a:spcPct val="100000"/>
              </a:lnSpc>
              <a:spcBef>
                <a:spcPts val="300"/>
              </a:spcBef>
              <a:spcAft>
                <a:spcPts val="0"/>
              </a:spcAft>
              <a:buClr>
                <a:srgbClr val="000000"/>
              </a:buClr>
              <a:buSzPts val="1200"/>
              <a:buFont typeface="Calibri"/>
              <a:buNone/>
              <a:defRPr sz="1200">
                <a:solidFill>
                  <a:srgbClr val="000000"/>
                </a:solidFill>
                <a:latin typeface="Calibri"/>
                <a:ea typeface="Calibri"/>
                <a:cs typeface="Calibri"/>
                <a:sym typeface="Calibri"/>
              </a:defRPr>
            </a:lvl4pPr>
            <a:lvl5pPr indent="-228600" lvl="4" marL="2286000" algn="l">
              <a:lnSpc>
                <a:spcPct val="100000"/>
              </a:lnSpc>
              <a:spcBef>
                <a:spcPts val="300"/>
              </a:spcBef>
              <a:spcAft>
                <a:spcPts val="0"/>
              </a:spcAft>
              <a:buClr>
                <a:srgbClr val="000000"/>
              </a:buClr>
              <a:buSzPts val="1200"/>
              <a:buFont typeface="Calibri"/>
              <a:buNone/>
              <a:defRPr sz="1200">
                <a:solidFill>
                  <a:srgbClr val="000000"/>
                </a:solidFill>
                <a:latin typeface="Calibri"/>
                <a:ea typeface="Calibri"/>
                <a:cs typeface="Calibri"/>
                <a:sym typeface="Calibri"/>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759" name="Google Shape;759;p205"/>
          <p:cNvSpPr txBox="1"/>
          <p:nvPr>
            <p:ph type="title"/>
          </p:nvPr>
        </p:nvSpPr>
        <p:spPr>
          <a:xfrm>
            <a:off x="1981200" y="258762"/>
            <a:ext cx="8229600" cy="1036639"/>
          </a:xfrm>
          <a:prstGeom prst="rect">
            <a:avLst/>
          </a:prstGeom>
          <a:noFill/>
          <a:ln>
            <a:noFill/>
          </a:ln>
          <a:effectLst>
            <a:outerShdw blurRad="25400" rotWithShape="0" dir="2700000" dist="25400">
              <a:srgbClr val="000000"/>
            </a:outerShdw>
          </a:effectLst>
        </p:spPr>
        <p:txBody>
          <a:bodyPr anchorCtr="0" anchor="ctr" bIns="91425" lIns="91425" spcFirstLastPara="1" rIns="91425" wrap="square" tIns="91425">
            <a:normAutofit/>
          </a:bodyPr>
          <a:lstStyle>
            <a:lvl1pPr lvl="0" algn="ctr">
              <a:lnSpc>
                <a:spcPct val="100000"/>
              </a:lnSpc>
              <a:spcBef>
                <a:spcPts val="0"/>
              </a:spcBef>
              <a:spcAft>
                <a:spcPts val="0"/>
              </a:spcAft>
              <a:buClr>
                <a:srgbClr val="FFFFFF"/>
              </a:buClr>
              <a:buSzPts val="3000"/>
              <a:buFont typeface="Open Sans"/>
              <a:buNone/>
              <a:defRPr sz="3000">
                <a:latin typeface="Open Sans"/>
                <a:ea typeface="Open Sans"/>
                <a:cs typeface="Open Sans"/>
                <a:sym typeface="Open Sans"/>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text copy">
  <p:cSld name="Bullet text copy">
    <p:bg>
      <p:bgPr>
        <a:blipFill>
          <a:blip r:embed="rId2">
            <a:alphaModFix/>
          </a:blip>
          <a:stretch>
            <a:fillRect/>
          </a:stretch>
        </a:blipFill>
      </p:bgPr>
    </p:bg>
    <p:spTree>
      <p:nvGrpSpPr>
        <p:cNvPr id="760" name="Shape 760"/>
        <p:cNvGrpSpPr/>
        <p:nvPr/>
      </p:nvGrpSpPr>
      <p:grpSpPr>
        <a:xfrm>
          <a:off x="0" y="0"/>
          <a:ext cx="0" cy="0"/>
          <a:chOff x="0" y="0"/>
          <a:chExt cx="0" cy="0"/>
        </a:xfrm>
      </p:grpSpPr>
      <p:sp>
        <p:nvSpPr>
          <p:cNvPr id="761" name="Google Shape;761;p206"/>
          <p:cNvSpPr txBox="1"/>
          <p:nvPr>
            <p:ph idx="12" type="sldNum"/>
          </p:nvPr>
        </p:nvSpPr>
        <p:spPr>
          <a:xfrm>
            <a:off x="9944047" y="6502946"/>
            <a:ext cx="381834" cy="369330"/>
          </a:xfrm>
          <a:prstGeom prst="rect">
            <a:avLst/>
          </a:prstGeom>
          <a:noFill/>
          <a:ln>
            <a:noFill/>
          </a:ln>
        </p:spPr>
        <p:txBody>
          <a:bodyPr anchorCtr="0" anchor="t" bIns="91425" lIns="91425" spcFirstLastPara="1" rIns="91425" wrap="square" tIns="91425">
            <a:sp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762" name="Google Shape;762;p206"/>
          <p:cNvSpPr txBox="1"/>
          <p:nvPr>
            <p:ph type="title"/>
          </p:nvPr>
        </p:nvSpPr>
        <p:spPr>
          <a:xfrm>
            <a:off x="1981200" y="304800"/>
            <a:ext cx="8229600" cy="990601"/>
          </a:xfrm>
          <a:prstGeom prst="rect">
            <a:avLst/>
          </a:prstGeom>
          <a:noFill/>
          <a:ln>
            <a:noFill/>
          </a:ln>
          <a:effectLst>
            <a:outerShdw blurRad="25400" rotWithShape="0" dir="2700000" dist="25400">
              <a:srgbClr val="000000"/>
            </a:outerShdw>
          </a:effectLst>
        </p:spPr>
        <p:txBody>
          <a:bodyPr anchorCtr="0" anchor="ctr" bIns="91425" lIns="91425" spcFirstLastPara="1" rIns="91425" wrap="square" tIns="91425">
            <a:normAutofit/>
          </a:bodyPr>
          <a:lstStyle>
            <a:lvl1pPr lvl="0" algn="ctr">
              <a:lnSpc>
                <a:spcPct val="100000"/>
              </a:lnSpc>
              <a:spcBef>
                <a:spcPts val="0"/>
              </a:spcBef>
              <a:spcAft>
                <a:spcPts val="0"/>
              </a:spcAft>
              <a:buClr>
                <a:srgbClr val="FFFFFF"/>
              </a:buClr>
              <a:buSzPts val="3000"/>
              <a:buFont typeface="Open Sans"/>
              <a:buNone/>
              <a:defRPr sz="3000">
                <a:latin typeface="Open Sans"/>
                <a:ea typeface="Open Sans"/>
                <a:cs typeface="Open Sans"/>
                <a:sym typeface="Open Sans"/>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763" name="Google Shape;763;p206"/>
          <p:cNvSpPr txBox="1"/>
          <p:nvPr>
            <p:ph idx="1" type="body"/>
          </p:nvPr>
        </p:nvSpPr>
        <p:spPr>
          <a:xfrm>
            <a:off x="1981200" y="1600200"/>
            <a:ext cx="8229600" cy="4525964"/>
          </a:xfrm>
          <a:prstGeom prst="rect">
            <a:avLst/>
          </a:prstGeom>
          <a:noFill/>
          <a:ln>
            <a:noFill/>
          </a:ln>
        </p:spPr>
        <p:txBody>
          <a:bodyPr anchorCtr="0" anchor="t" bIns="91425" lIns="91425" spcFirstLastPara="1" rIns="91425" wrap="square" tIns="91425">
            <a:normAutofit/>
          </a:bodyPr>
          <a:lstStyle>
            <a:lvl1pPr indent="-393700" lvl="0" marL="457200" algn="l">
              <a:lnSpc>
                <a:spcPct val="100000"/>
              </a:lnSpc>
              <a:spcBef>
                <a:spcPts val="650"/>
              </a:spcBef>
              <a:spcAft>
                <a:spcPts val="0"/>
              </a:spcAft>
              <a:buClr>
                <a:srgbClr val="000000"/>
              </a:buClr>
              <a:buSzPts val="2600"/>
              <a:buFont typeface="Calibri"/>
              <a:buChar char="•"/>
              <a:defRPr sz="2600">
                <a:solidFill>
                  <a:srgbClr val="000000"/>
                </a:solidFill>
                <a:latin typeface="Calibri"/>
                <a:ea typeface="Calibri"/>
                <a:cs typeface="Calibri"/>
                <a:sym typeface="Calibri"/>
              </a:defRPr>
            </a:lvl1pPr>
            <a:lvl2pPr indent="-393700" lvl="1" marL="914400" algn="l">
              <a:lnSpc>
                <a:spcPct val="100000"/>
              </a:lnSpc>
              <a:spcBef>
                <a:spcPts val="650"/>
              </a:spcBef>
              <a:spcAft>
                <a:spcPts val="0"/>
              </a:spcAft>
              <a:buClr>
                <a:srgbClr val="000000"/>
              </a:buClr>
              <a:buSzPts val="2600"/>
              <a:buFont typeface="Calibri"/>
              <a:buChar char="•"/>
              <a:defRPr sz="2600">
                <a:solidFill>
                  <a:srgbClr val="000000"/>
                </a:solidFill>
                <a:latin typeface="Calibri"/>
                <a:ea typeface="Calibri"/>
                <a:cs typeface="Calibri"/>
                <a:sym typeface="Calibri"/>
              </a:defRPr>
            </a:lvl2pPr>
            <a:lvl3pPr indent="-393700" lvl="2" marL="1371600" algn="l">
              <a:lnSpc>
                <a:spcPct val="100000"/>
              </a:lnSpc>
              <a:spcBef>
                <a:spcPts val="650"/>
              </a:spcBef>
              <a:spcAft>
                <a:spcPts val="0"/>
              </a:spcAft>
              <a:buClr>
                <a:srgbClr val="000000"/>
              </a:buClr>
              <a:buSzPts val="2600"/>
              <a:buFont typeface="Calibri"/>
              <a:buChar char="•"/>
              <a:defRPr sz="2600">
                <a:solidFill>
                  <a:srgbClr val="000000"/>
                </a:solidFill>
                <a:latin typeface="Calibri"/>
                <a:ea typeface="Calibri"/>
                <a:cs typeface="Calibri"/>
                <a:sym typeface="Calibri"/>
              </a:defRPr>
            </a:lvl3pPr>
            <a:lvl4pPr indent="-393700" lvl="3" marL="1828800" algn="l">
              <a:lnSpc>
                <a:spcPct val="100000"/>
              </a:lnSpc>
              <a:spcBef>
                <a:spcPts val="650"/>
              </a:spcBef>
              <a:spcAft>
                <a:spcPts val="0"/>
              </a:spcAft>
              <a:buClr>
                <a:srgbClr val="000000"/>
              </a:buClr>
              <a:buSzPts val="2600"/>
              <a:buFont typeface="Calibri"/>
              <a:buChar char="•"/>
              <a:defRPr sz="2600">
                <a:solidFill>
                  <a:srgbClr val="000000"/>
                </a:solidFill>
                <a:latin typeface="Calibri"/>
                <a:ea typeface="Calibri"/>
                <a:cs typeface="Calibri"/>
                <a:sym typeface="Calibri"/>
              </a:defRPr>
            </a:lvl4pPr>
            <a:lvl5pPr indent="-393700" lvl="4" marL="2286000" algn="l">
              <a:lnSpc>
                <a:spcPct val="100000"/>
              </a:lnSpc>
              <a:spcBef>
                <a:spcPts val="650"/>
              </a:spcBef>
              <a:spcAft>
                <a:spcPts val="0"/>
              </a:spcAft>
              <a:buClr>
                <a:srgbClr val="000000"/>
              </a:buClr>
              <a:buSzPts val="2600"/>
              <a:buFont typeface="Calibri"/>
              <a:buChar char="•"/>
              <a:defRPr sz="2600">
                <a:solidFill>
                  <a:srgbClr val="000000"/>
                </a:solidFill>
                <a:latin typeface="Calibri"/>
                <a:ea typeface="Calibri"/>
                <a:cs typeface="Calibri"/>
                <a:sym typeface="Calibri"/>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図 copy">
  <p:cSld name="タイトル付きの図 copy">
    <p:bg>
      <p:bgPr>
        <a:blipFill>
          <a:blip r:embed="rId2">
            <a:alphaModFix/>
          </a:blip>
          <a:stretch>
            <a:fillRect/>
          </a:stretch>
        </a:blipFill>
      </p:bgPr>
    </p:bg>
    <p:spTree>
      <p:nvGrpSpPr>
        <p:cNvPr id="764" name="Shape 764"/>
        <p:cNvGrpSpPr/>
        <p:nvPr/>
      </p:nvGrpSpPr>
      <p:grpSpPr>
        <a:xfrm>
          <a:off x="0" y="0"/>
          <a:ext cx="0" cy="0"/>
          <a:chOff x="0" y="0"/>
          <a:chExt cx="0" cy="0"/>
        </a:xfrm>
      </p:grpSpPr>
      <p:sp>
        <p:nvSpPr>
          <p:cNvPr id="765" name="Google Shape;765;p207"/>
          <p:cNvSpPr txBox="1"/>
          <p:nvPr>
            <p:ph idx="12" type="sldNum"/>
          </p:nvPr>
        </p:nvSpPr>
        <p:spPr>
          <a:xfrm>
            <a:off x="9944047" y="6502946"/>
            <a:ext cx="381834" cy="369330"/>
          </a:xfrm>
          <a:prstGeom prst="rect">
            <a:avLst/>
          </a:prstGeom>
          <a:noFill/>
          <a:ln>
            <a:noFill/>
          </a:ln>
        </p:spPr>
        <p:txBody>
          <a:bodyPr anchorCtr="0" anchor="t" bIns="91425" lIns="91425" spcFirstLastPara="1" rIns="91425" wrap="square" tIns="91425">
            <a:sp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766" name="Google Shape;766;p207"/>
          <p:cNvSpPr/>
          <p:nvPr>
            <p:ph idx="2" type="pic"/>
          </p:nvPr>
        </p:nvSpPr>
        <p:spPr>
          <a:xfrm>
            <a:off x="1981200" y="1295400"/>
            <a:ext cx="8229600" cy="4267200"/>
          </a:xfrm>
          <a:prstGeom prst="rect">
            <a:avLst/>
          </a:prstGeom>
          <a:noFill/>
          <a:ln>
            <a:noFill/>
          </a:ln>
        </p:spPr>
      </p:sp>
      <p:sp>
        <p:nvSpPr>
          <p:cNvPr id="767" name="Google Shape;767;p207"/>
          <p:cNvSpPr txBox="1"/>
          <p:nvPr>
            <p:ph idx="1" type="body"/>
          </p:nvPr>
        </p:nvSpPr>
        <p:spPr>
          <a:xfrm>
            <a:off x="1981200" y="5638800"/>
            <a:ext cx="8229600" cy="609601"/>
          </a:xfrm>
          <a:prstGeom prst="rect">
            <a:avLst/>
          </a:prstGeom>
          <a:noFill/>
          <a:ln>
            <a:noFill/>
          </a:ln>
        </p:spPr>
        <p:txBody>
          <a:bodyPr anchorCtr="0" anchor="t" bIns="91425" lIns="91425" spcFirstLastPara="1" rIns="91425" wrap="square" tIns="91425">
            <a:normAutofit/>
          </a:bodyPr>
          <a:lstStyle>
            <a:lvl1pPr indent="-228600" lvl="0" marL="457200" algn="l">
              <a:lnSpc>
                <a:spcPct val="100000"/>
              </a:lnSpc>
              <a:spcBef>
                <a:spcPts val="300"/>
              </a:spcBef>
              <a:spcAft>
                <a:spcPts val="0"/>
              </a:spcAft>
              <a:buClr>
                <a:srgbClr val="000000"/>
              </a:buClr>
              <a:buSzPts val="1200"/>
              <a:buFont typeface="Calibri"/>
              <a:buNone/>
              <a:defRPr sz="1200">
                <a:solidFill>
                  <a:srgbClr val="000000"/>
                </a:solidFill>
                <a:latin typeface="Calibri"/>
                <a:ea typeface="Calibri"/>
                <a:cs typeface="Calibri"/>
                <a:sym typeface="Calibri"/>
              </a:defRPr>
            </a:lvl1pPr>
            <a:lvl2pPr indent="-228600" lvl="1" marL="914400" algn="l">
              <a:lnSpc>
                <a:spcPct val="100000"/>
              </a:lnSpc>
              <a:spcBef>
                <a:spcPts val="300"/>
              </a:spcBef>
              <a:spcAft>
                <a:spcPts val="0"/>
              </a:spcAft>
              <a:buClr>
                <a:srgbClr val="000000"/>
              </a:buClr>
              <a:buSzPts val="1200"/>
              <a:buFont typeface="Calibri"/>
              <a:buNone/>
              <a:defRPr sz="1200">
                <a:solidFill>
                  <a:srgbClr val="000000"/>
                </a:solidFill>
                <a:latin typeface="Calibri"/>
                <a:ea typeface="Calibri"/>
                <a:cs typeface="Calibri"/>
                <a:sym typeface="Calibri"/>
              </a:defRPr>
            </a:lvl2pPr>
            <a:lvl3pPr indent="-228600" lvl="2" marL="1371600" algn="l">
              <a:lnSpc>
                <a:spcPct val="100000"/>
              </a:lnSpc>
              <a:spcBef>
                <a:spcPts val="300"/>
              </a:spcBef>
              <a:spcAft>
                <a:spcPts val="0"/>
              </a:spcAft>
              <a:buClr>
                <a:srgbClr val="000000"/>
              </a:buClr>
              <a:buSzPts val="1200"/>
              <a:buFont typeface="Calibri"/>
              <a:buNone/>
              <a:defRPr sz="1200">
                <a:solidFill>
                  <a:srgbClr val="000000"/>
                </a:solidFill>
                <a:latin typeface="Calibri"/>
                <a:ea typeface="Calibri"/>
                <a:cs typeface="Calibri"/>
                <a:sym typeface="Calibri"/>
              </a:defRPr>
            </a:lvl3pPr>
            <a:lvl4pPr indent="-228600" lvl="3" marL="1828800" algn="l">
              <a:lnSpc>
                <a:spcPct val="100000"/>
              </a:lnSpc>
              <a:spcBef>
                <a:spcPts val="300"/>
              </a:spcBef>
              <a:spcAft>
                <a:spcPts val="0"/>
              </a:spcAft>
              <a:buClr>
                <a:srgbClr val="000000"/>
              </a:buClr>
              <a:buSzPts val="1200"/>
              <a:buFont typeface="Calibri"/>
              <a:buNone/>
              <a:defRPr sz="1200">
                <a:solidFill>
                  <a:srgbClr val="000000"/>
                </a:solidFill>
                <a:latin typeface="Calibri"/>
                <a:ea typeface="Calibri"/>
                <a:cs typeface="Calibri"/>
                <a:sym typeface="Calibri"/>
              </a:defRPr>
            </a:lvl4pPr>
            <a:lvl5pPr indent="-228600" lvl="4" marL="2286000" algn="l">
              <a:lnSpc>
                <a:spcPct val="100000"/>
              </a:lnSpc>
              <a:spcBef>
                <a:spcPts val="300"/>
              </a:spcBef>
              <a:spcAft>
                <a:spcPts val="0"/>
              </a:spcAft>
              <a:buClr>
                <a:srgbClr val="000000"/>
              </a:buClr>
              <a:buSzPts val="1200"/>
              <a:buFont typeface="Calibri"/>
              <a:buNone/>
              <a:defRPr sz="1200">
                <a:solidFill>
                  <a:srgbClr val="000000"/>
                </a:solidFill>
                <a:latin typeface="Calibri"/>
                <a:ea typeface="Calibri"/>
                <a:cs typeface="Calibri"/>
                <a:sym typeface="Calibri"/>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768" name="Google Shape;768;p207"/>
          <p:cNvSpPr txBox="1"/>
          <p:nvPr>
            <p:ph type="title"/>
          </p:nvPr>
        </p:nvSpPr>
        <p:spPr>
          <a:xfrm>
            <a:off x="1981200" y="258762"/>
            <a:ext cx="8229600" cy="1036639"/>
          </a:xfrm>
          <a:prstGeom prst="rect">
            <a:avLst/>
          </a:prstGeom>
          <a:noFill/>
          <a:ln>
            <a:noFill/>
          </a:ln>
          <a:effectLst>
            <a:outerShdw blurRad="25400" rotWithShape="0" dir="2700000" dist="25400">
              <a:srgbClr val="000000"/>
            </a:outerShdw>
          </a:effectLst>
        </p:spPr>
        <p:txBody>
          <a:bodyPr anchorCtr="0" anchor="ctr" bIns="91425" lIns="91425" spcFirstLastPara="1" rIns="91425" wrap="square" tIns="91425">
            <a:normAutofit/>
          </a:bodyPr>
          <a:lstStyle>
            <a:lvl1pPr lvl="0" algn="ctr">
              <a:lnSpc>
                <a:spcPct val="100000"/>
              </a:lnSpc>
              <a:spcBef>
                <a:spcPts val="0"/>
              </a:spcBef>
              <a:spcAft>
                <a:spcPts val="0"/>
              </a:spcAft>
              <a:buClr>
                <a:srgbClr val="FFFFFF"/>
              </a:buClr>
              <a:buSzPts val="3000"/>
              <a:buFont typeface="Open Sans"/>
              <a:buNone/>
              <a:defRPr sz="3000">
                <a:latin typeface="Open Sans"/>
                <a:ea typeface="Open Sans"/>
                <a:cs typeface="Open Sans"/>
                <a:sym typeface="Open Sans"/>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 Title Only">
  <p:cSld name="Default - Title Only">
    <p:spTree>
      <p:nvGrpSpPr>
        <p:cNvPr id="769" name="Shape 769"/>
        <p:cNvGrpSpPr/>
        <p:nvPr/>
      </p:nvGrpSpPr>
      <p:grpSpPr>
        <a:xfrm>
          <a:off x="0" y="0"/>
          <a:ext cx="0" cy="0"/>
          <a:chOff x="0" y="0"/>
          <a:chExt cx="0" cy="0"/>
        </a:xfrm>
      </p:grpSpPr>
      <p:cxnSp>
        <p:nvCxnSpPr>
          <p:cNvPr id="770" name="Google Shape;770;p208"/>
          <p:cNvCxnSpPr/>
          <p:nvPr/>
        </p:nvCxnSpPr>
        <p:spPr>
          <a:xfrm>
            <a:off x="1972717" y="1364010"/>
            <a:ext cx="8226475" cy="1"/>
          </a:xfrm>
          <a:prstGeom prst="straightConnector1">
            <a:avLst/>
          </a:prstGeom>
          <a:noFill/>
          <a:ln cap="flat" cmpd="sng" w="50800">
            <a:solidFill>
              <a:srgbClr val="CBCBCB"/>
            </a:solidFill>
            <a:prstDash val="solid"/>
            <a:round/>
            <a:headEnd len="sm" w="sm" type="none"/>
            <a:tailEnd len="sm" w="sm" type="none"/>
          </a:ln>
        </p:spPr>
      </p:cxnSp>
      <p:sp>
        <p:nvSpPr>
          <p:cNvPr id="771" name="Google Shape;771;p208"/>
          <p:cNvSpPr txBox="1"/>
          <p:nvPr>
            <p:ph type="title"/>
          </p:nvPr>
        </p:nvSpPr>
        <p:spPr>
          <a:xfrm>
            <a:off x="1981646" y="91976"/>
            <a:ext cx="8228708" cy="1508225"/>
          </a:xfrm>
          <a:prstGeom prst="rect">
            <a:avLst/>
          </a:prstGeom>
          <a:noFill/>
          <a:ln>
            <a:noFill/>
          </a:ln>
        </p:spPr>
        <p:txBody>
          <a:bodyPr anchorCtr="0" anchor="ctr" bIns="89275" lIns="89275" spcFirstLastPara="1" rIns="89275" wrap="square" tIns="89275">
            <a:noAutofit/>
          </a:bodyPr>
          <a:lstStyle>
            <a:lvl1pPr lvl="0" algn="ctr">
              <a:lnSpc>
                <a:spcPct val="100000"/>
              </a:lnSpc>
              <a:spcBef>
                <a:spcPts val="0"/>
              </a:spcBef>
              <a:spcAft>
                <a:spcPts val="0"/>
              </a:spcAft>
              <a:buClr>
                <a:srgbClr val="0099FF"/>
              </a:buClr>
              <a:buSzPts val="3200"/>
              <a:buFont typeface="Times"/>
              <a:buNone/>
              <a:defRPr b="0" sz="3200">
                <a:solidFill>
                  <a:srgbClr val="0099FF"/>
                </a:solidFill>
                <a:latin typeface="Times"/>
                <a:ea typeface="Times"/>
                <a:cs typeface="Times"/>
                <a:sym typeface="Times"/>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772" name="Google Shape;772;p208"/>
          <p:cNvSpPr txBox="1"/>
          <p:nvPr>
            <p:ph idx="12" type="sldNum"/>
          </p:nvPr>
        </p:nvSpPr>
        <p:spPr>
          <a:xfrm>
            <a:off x="9837658" y="6427143"/>
            <a:ext cx="372696" cy="395780"/>
          </a:xfrm>
          <a:prstGeom prst="rect">
            <a:avLst/>
          </a:prstGeom>
          <a:noFill/>
          <a:ln>
            <a:noFill/>
          </a:ln>
        </p:spPr>
        <p:txBody>
          <a:bodyPr anchorCtr="0" anchor="t" bIns="89275" lIns="89275" spcFirstLastPara="1" rIns="89275" wrap="square" tIns="89275">
            <a:sp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ox side-by-side">
  <p:cSld name="Two box side-by-side">
    <p:bg>
      <p:bgPr>
        <a:blipFill>
          <a:blip r:embed="rId2">
            <a:alphaModFix/>
          </a:blip>
          <a:stretch>
            <a:fillRect/>
          </a:stretch>
        </a:blipFill>
      </p:bgPr>
    </p:bg>
    <p:spTree>
      <p:nvGrpSpPr>
        <p:cNvPr id="773" name="Shape 773"/>
        <p:cNvGrpSpPr/>
        <p:nvPr/>
      </p:nvGrpSpPr>
      <p:grpSpPr>
        <a:xfrm>
          <a:off x="0" y="0"/>
          <a:ext cx="0" cy="0"/>
          <a:chOff x="0" y="0"/>
          <a:chExt cx="0" cy="0"/>
        </a:xfrm>
      </p:grpSpPr>
      <p:sp>
        <p:nvSpPr>
          <p:cNvPr id="774" name="Google Shape;774;p209"/>
          <p:cNvSpPr txBox="1"/>
          <p:nvPr>
            <p:ph idx="12" type="sldNum"/>
          </p:nvPr>
        </p:nvSpPr>
        <p:spPr>
          <a:xfrm>
            <a:off x="9944047" y="6502946"/>
            <a:ext cx="381834" cy="369330"/>
          </a:xfrm>
          <a:prstGeom prst="rect">
            <a:avLst/>
          </a:prstGeom>
          <a:noFill/>
          <a:ln>
            <a:noFill/>
          </a:ln>
        </p:spPr>
        <p:txBody>
          <a:bodyPr anchorCtr="0" anchor="t" bIns="91425" lIns="91425" spcFirstLastPara="1" rIns="91425" wrap="square" tIns="91425">
            <a:sp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pic>
        <p:nvPicPr>
          <p:cNvPr descr="図 7" id="775" name="Google Shape;775;p209"/>
          <p:cNvPicPr preferRelativeResize="0"/>
          <p:nvPr/>
        </p:nvPicPr>
        <p:blipFill rotWithShape="1">
          <a:blip r:embed="rId3">
            <a:alphaModFix/>
          </a:blip>
          <a:srcRect b="0" l="0" r="0" t="0"/>
          <a:stretch/>
        </p:blipFill>
        <p:spPr>
          <a:xfrm>
            <a:off x="9064406" y="335793"/>
            <a:ext cx="1261475" cy="792089"/>
          </a:xfrm>
          <a:prstGeom prst="rect">
            <a:avLst/>
          </a:prstGeom>
          <a:noFill/>
          <a:ln>
            <a:noFill/>
          </a:ln>
        </p:spPr>
      </p:pic>
      <p:sp>
        <p:nvSpPr>
          <p:cNvPr id="776" name="Google Shape;776;p209"/>
          <p:cNvSpPr txBox="1"/>
          <p:nvPr>
            <p:ph type="title"/>
          </p:nvPr>
        </p:nvSpPr>
        <p:spPr>
          <a:xfrm>
            <a:off x="1981200" y="381000"/>
            <a:ext cx="8229600" cy="914401"/>
          </a:xfrm>
          <a:prstGeom prst="rect">
            <a:avLst/>
          </a:prstGeom>
          <a:noFill/>
          <a:ln>
            <a:noFill/>
          </a:ln>
          <a:effectLst>
            <a:outerShdw blurRad="25400" rotWithShape="0" dir="2700000" dist="25400">
              <a:srgbClr val="000000"/>
            </a:outerShdw>
          </a:effectLst>
        </p:spPr>
        <p:txBody>
          <a:bodyPr anchorCtr="0" anchor="ctr" bIns="91425" lIns="91425" spcFirstLastPara="1" rIns="91425" wrap="square" tIns="91425">
            <a:normAutofit/>
          </a:bodyPr>
          <a:lstStyle>
            <a:lvl1pPr lvl="0" algn="ctr">
              <a:lnSpc>
                <a:spcPct val="100000"/>
              </a:lnSpc>
              <a:spcBef>
                <a:spcPts val="0"/>
              </a:spcBef>
              <a:spcAft>
                <a:spcPts val="0"/>
              </a:spcAft>
              <a:buClr>
                <a:srgbClr val="FFFFFF"/>
              </a:buClr>
              <a:buSzPts val="3000"/>
              <a:buFont typeface="Open Sans"/>
              <a:buNone/>
              <a:defRPr sz="3000">
                <a:latin typeface="Open Sans"/>
                <a:ea typeface="Open Sans"/>
                <a:cs typeface="Open Sans"/>
                <a:sym typeface="Open Sans"/>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777" name="Google Shape;777;p209"/>
          <p:cNvSpPr txBox="1"/>
          <p:nvPr>
            <p:ph idx="1" type="body"/>
          </p:nvPr>
        </p:nvSpPr>
        <p:spPr>
          <a:xfrm>
            <a:off x="1981200" y="1600200"/>
            <a:ext cx="4038600" cy="4525964"/>
          </a:xfrm>
          <a:prstGeom prst="rect">
            <a:avLst/>
          </a:prstGeom>
          <a:noFill/>
          <a:ln>
            <a:noFill/>
          </a:ln>
        </p:spPr>
        <p:txBody>
          <a:bodyPr anchorCtr="0" anchor="t" bIns="91425" lIns="91425" spcFirstLastPara="1" rIns="91425" wrap="square" tIns="91425">
            <a:normAutofit/>
          </a:bodyPr>
          <a:lstStyle>
            <a:lvl1pPr indent="-393700" lvl="0" marL="457200" algn="l">
              <a:lnSpc>
                <a:spcPct val="100000"/>
              </a:lnSpc>
              <a:spcBef>
                <a:spcPts val="650"/>
              </a:spcBef>
              <a:spcAft>
                <a:spcPts val="0"/>
              </a:spcAft>
              <a:buClr>
                <a:srgbClr val="000000"/>
              </a:buClr>
              <a:buSzPts val="2600"/>
              <a:buFont typeface="Calibri"/>
              <a:buChar char="•"/>
              <a:defRPr sz="2600">
                <a:solidFill>
                  <a:srgbClr val="000000"/>
                </a:solidFill>
                <a:latin typeface="Calibri"/>
                <a:ea typeface="Calibri"/>
                <a:cs typeface="Calibri"/>
                <a:sym typeface="Calibri"/>
              </a:defRPr>
            </a:lvl1pPr>
            <a:lvl2pPr indent="-393700" lvl="1" marL="914400" algn="l">
              <a:lnSpc>
                <a:spcPct val="100000"/>
              </a:lnSpc>
              <a:spcBef>
                <a:spcPts val="650"/>
              </a:spcBef>
              <a:spcAft>
                <a:spcPts val="0"/>
              </a:spcAft>
              <a:buClr>
                <a:srgbClr val="000000"/>
              </a:buClr>
              <a:buSzPts val="2600"/>
              <a:buFont typeface="Calibri"/>
              <a:buChar char="•"/>
              <a:defRPr sz="2600">
                <a:solidFill>
                  <a:srgbClr val="000000"/>
                </a:solidFill>
                <a:latin typeface="Calibri"/>
                <a:ea typeface="Calibri"/>
                <a:cs typeface="Calibri"/>
                <a:sym typeface="Calibri"/>
              </a:defRPr>
            </a:lvl2pPr>
            <a:lvl3pPr indent="-393700" lvl="2" marL="1371600" algn="l">
              <a:lnSpc>
                <a:spcPct val="100000"/>
              </a:lnSpc>
              <a:spcBef>
                <a:spcPts val="650"/>
              </a:spcBef>
              <a:spcAft>
                <a:spcPts val="0"/>
              </a:spcAft>
              <a:buClr>
                <a:srgbClr val="000000"/>
              </a:buClr>
              <a:buSzPts val="2600"/>
              <a:buFont typeface="Calibri"/>
              <a:buChar char="•"/>
              <a:defRPr sz="2600">
                <a:solidFill>
                  <a:srgbClr val="000000"/>
                </a:solidFill>
                <a:latin typeface="Calibri"/>
                <a:ea typeface="Calibri"/>
                <a:cs typeface="Calibri"/>
                <a:sym typeface="Calibri"/>
              </a:defRPr>
            </a:lvl3pPr>
            <a:lvl4pPr indent="-393700" lvl="3" marL="1828800" algn="l">
              <a:lnSpc>
                <a:spcPct val="100000"/>
              </a:lnSpc>
              <a:spcBef>
                <a:spcPts val="650"/>
              </a:spcBef>
              <a:spcAft>
                <a:spcPts val="0"/>
              </a:spcAft>
              <a:buClr>
                <a:srgbClr val="000000"/>
              </a:buClr>
              <a:buSzPts val="2600"/>
              <a:buFont typeface="Calibri"/>
              <a:buChar char="•"/>
              <a:defRPr sz="2600">
                <a:solidFill>
                  <a:srgbClr val="000000"/>
                </a:solidFill>
                <a:latin typeface="Calibri"/>
                <a:ea typeface="Calibri"/>
                <a:cs typeface="Calibri"/>
                <a:sym typeface="Calibri"/>
              </a:defRPr>
            </a:lvl4pPr>
            <a:lvl5pPr indent="-393700" lvl="4" marL="2286000" algn="l">
              <a:lnSpc>
                <a:spcPct val="100000"/>
              </a:lnSpc>
              <a:spcBef>
                <a:spcPts val="650"/>
              </a:spcBef>
              <a:spcAft>
                <a:spcPts val="0"/>
              </a:spcAft>
              <a:buClr>
                <a:srgbClr val="000000"/>
              </a:buClr>
              <a:buSzPts val="2600"/>
              <a:buFont typeface="Calibri"/>
              <a:buChar char="•"/>
              <a:defRPr sz="2600">
                <a:solidFill>
                  <a:srgbClr val="000000"/>
                </a:solidFill>
                <a:latin typeface="Calibri"/>
                <a:ea typeface="Calibri"/>
                <a:cs typeface="Calibri"/>
                <a:sym typeface="Calibri"/>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p:bg>
      <p:bgPr>
        <a:blipFill>
          <a:blip r:embed="rId2">
            <a:alphaModFix/>
          </a:blip>
          <a:stretch>
            <a:fillRect/>
          </a:stretch>
        </a:blipFill>
      </p:bgPr>
    </p:bg>
    <p:spTree>
      <p:nvGrpSpPr>
        <p:cNvPr id="778" name="Shape 778"/>
        <p:cNvGrpSpPr/>
        <p:nvPr/>
      </p:nvGrpSpPr>
      <p:grpSpPr>
        <a:xfrm>
          <a:off x="0" y="0"/>
          <a:ext cx="0" cy="0"/>
          <a:chOff x="0" y="0"/>
          <a:chExt cx="0" cy="0"/>
        </a:xfrm>
      </p:grpSpPr>
      <p:sp>
        <p:nvSpPr>
          <p:cNvPr id="779" name="Google Shape;779;p210"/>
          <p:cNvSpPr txBox="1"/>
          <p:nvPr>
            <p:ph type="title"/>
          </p:nvPr>
        </p:nvSpPr>
        <p:spPr>
          <a:xfrm>
            <a:off x="2238375" y="383976"/>
            <a:ext cx="7715250" cy="1303735"/>
          </a:xfrm>
          <a:prstGeom prst="rect">
            <a:avLst/>
          </a:prstGeom>
          <a:noFill/>
          <a:ln>
            <a:noFill/>
          </a:ln>
        </p:spPr>
        <p:txBody>
          <a:bodyPr anchorCtr="0" anchor="ctr" bIns="71425" lIns="71425" spcFirstLastPara="1" rIns="71425" wrap="square" tIns="71425">
            <a:noAutofit/>
          </a:bodyPr>
          <a:lstStyle>
            <a:lvl1pPr lvl="0" algn="ctr">
              <a:lnSpc>
                <a:spcPct val="100000"/>
              </a:lnSpc>
              <a:spcBef>
                <a:spcPts val="0"/>
              </a:spcBef>
              <a:spcAft>
                <a:spcPts val="0"/>
              </a:spcAft>
              <a:buClr>
                <a:srgbClr val="76797B"/>
              </a:buClr>
              <a:buSzPts val="5900"/>
              <a:buFont typeface="Ovo"/>
              <a:buNone/>
              <a:defRPr b="0" sz="5900">
                <a:solidFill>
                  <a:srgbClr val="76797B"/>
                </a:solidFill>
                <a:latin typeface="Ovo"/>
                <a:ea typeface="Ovo"/>
                <a:cs typeface="Ovo"/>
                <a:sym typeface="Ovo"/>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780" name="Google Shape;780;p210"/>
          <p:cNvSpPr txBox="1"/>
          <p:nvPr>
            <p:ph idx="12" type="sldNum"/>
          </p:nvPr>
        </p:nvSpPr>
        <p:spPr>
          <a:xfrm>
            <a:off x="5976441" y="6331148"/>
            <a:ext cx="310982" cy="328935"/>
          </a:xfrm>
          <a:prstGeom prst="rect">
            <a:avLst/>
          </a:prstGeom>
          <a:noFill/>
          <a:ln>
            <a:noFill/>
          </a:ln>
        </p:spPr>
        <p:txBody>
          <a:bodyPr anchorCtr="0" anchor="t" bIns="71425" lIns="71425" spcFirstLastPara="1" rIns="71425" wrap="square" tIns="71425">
            <a:sp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76797B"/>
                </a:solidFill>
                <a:latin typeface="Ovo"/>
                <a:ea typeface="Ovo"/>
                <a:cs typeface="Ovo"/>
                <a:sym typeface="Ovo"/>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76797B"/>
                </a:solidFill>
                <a:latin typeface="Ovo"/>
                <a:ea typeface="Ovo"/>
                <a:cs typeface="Ovo"/>
                <a:sym typeface="Ovo"/>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76797B"/>
                </a:solidFill>
                <a:latin typeface="Ovo"/>
                <a:ea typeface="Ovo"/>
                <a:cs typeface="Ovo"/>
                <a:sym typeface="Ovo"/>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76797B"/>
                </a:solidFill>
                <a:latin typeface="Ovo"/>
                <a:ea typeface="Ovo"/>
                <a:cs typeface="Ovo"/>
                <a:sym typeface="Ovo"/>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76797B"/>
                </a:solidFill>
                <a:latin typeface="Ovo"/>
                <a:ea typeface="Ovo"/>
                <a:cs typeface="Ovo"/>
                <a:sym typeface="Ovo"/>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76797B"/>
                </a:solidFill>
                <a:latin typeface="Ovo"/>
                <a:ea typeface="Ovo"/>
                <a:cs typeface="Ovo"/>
                <a:sym typeface="Ovo"/>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76797B"/>
                </a:solidFill>
                <a:latin typeface="Ovo"/>
                <a:ea typeface="Ovo"/>
                <a:cs typeface="Ovo"/>
                <a:sym typeface="Ovo"/>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76797B"/>
                </a:solidFill>
                <a:latin typeface="Ovo"/>
                <a:ea typeface="Ovo"/>
                <a:cs typeface="Ovo"/>
                <a:sym typeface="Ovo"/>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76797B"/>
                </a:solidFill>
                <a:latin typeface="Ovo"/>
                <a:ea typeface="Ovo"/>
                <a:cs typeface="Ovo"/>
                <a:sym typeface="Ov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rious content">
  <p:cSld name="Various content">
    <p:bg>
      <p:bgPr>
        <a:blipFill>
          <a:blip r:embed="rId2">
            <a:alphaModFix/>
          </a:blip>
          <a:stretch>
            <a:fillRect/>
          </a:stretch>
        </a:blipFill>
      </p:bgPr>
    </p:bg>
    <p:spTree>
      <p:nvGrpSpPr>
        <p:cNvPr id="781" name="Shape 781"/>
        <p:cNvGrpSpPr/>
        <p:nvPr/>
      </p:nvGrpSpPr>
      <p:grpSpPr>
        <a:xfrm>
          <a:off x="0" y="0"/>
          <a:ext cx="0" cy="0"/>
          <a:chOff x="0" y="0"/>
          <a:chExt cx="0" cy="0"/>
        </a:xfrm>
      </p:grpSpPr>
      <p:sp>
        <p:nvSpPr>
          <p:cNvPr id="782" name="Google Shape;782;p211"/>
          <p:cNvSpPr txBox="1"/>
          <p:nvPr>
            <p:ph idx="12" type="sldNum"/>
          </p:nvPr>
        </p:nvSpPr>
        <p:spPr>
          <a:xfrm>
            <a:off x="9944047" y="6502946"/>
            <a:ext cx="381834" cy="369330"/>
          </a:xfrm>
          <a:prstGeom prst="rect">
            <a:avLst/>
          </a:prstGeom>
          <a:noFill/>
          <a:ln>
            <a:noFill/>
          </a:ln>
        </p:spPr>
        <p:txBody>
          <a:bodyPr anchorCtr="0" anchor="t" bIns="91425" lIns="91425" spcFirstLastPara="1" rIns="91425" wrap="square" tIns="91425">
            <a:sp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pic>
        <p:nvPicPr>
          <p:cNvPr descr="図 7" id="783" name="Google Shape;783;p211"/>
          <p:cNvPicPr preferRelativeResize="0"/>
          <p:nvPr/>
        </p:nvPicPr>
        <p:blipFill rotWithShape="1">
          <a:blip r:embed="rId3">
            <a:alphaModFix/>
          </a:blip>
          <a:srcRect b="0" l="0" r="0" t="0"/>
          <a:stretch/>
        </p:blipFill>
        <p:spPr>
          <a:xfrm>
            <a:off x="9064406" y="335793"/>
            <a:ext cx="1261475" cy="792089"/>
          </a:xfrm>
          <a:prstGeom prst="rect">
            <a:avLst/>
          </a:prstGeom>
          <a:noFill/>
          <a:ln>
            <a:noFill/>
          </a:ln>
        </p:spPr>
      </p:pic>
      <p:sp>
        <p:nvSpPr>
          <p:cNvPr id="784" name="Google Shape;784;p211"/>
          <p:cNvSpPr txBox="1"/>
          <p:nvPr>
            <p:ph idx="1" type="body"/>
          </p:nvPr>
        </p:nvSpPr>
        <p:spPr>
          <a:xfrm>
            <a:off x="5099050" y="1447800"/>
            <a:ext cx="5111750" cy="4678364"/>
          </a:xfrm>
          <a:prstGeom prst="rect">
            <a:avLst/>
          </a:prstGeom>
          <a:noFill/>
          <a:ln>
            <a:noFill/>
          </a:ln>
        </p:spPr>
        <p:txBody>
          <a:bodyPr anchorCtr="0" anchor="t" bIns="91425" lIns="91425" spcFirstLastPara="1" rIns="91425" wrap="square" tIns="91425">
            <a:normAutofit/>
          </a:bodyPr>
          <a:lstStyle>
            <a:lvl1pPr indent="-393700" lvl="0" marL="457200" algn="l">
              <a:lnSpc>
                <a:spcPct val="100000"/>
              </a:lnSpc>
              <a:spcBef>
                <a:spcPts val="650"/>
              </a:spcBef>
              <a:spcAft>
                <a:spcPts val="0"/>
              </a:spcAft>
              <a:buClr>
                <a:srgbClr val="000000"/>
              </a:buClr>
              <a:buSzPts val="2600"/>
              <a:buFont typeface="Calibri"/>
              <a:buChar char="•"/>
              <a:defRPr sz="2600">
                <a:solidFill>
                  <a:srgbClr val="000000"/>
                </a:solidFill>
                <a:latin typeface="Calibri"/>
                <a:ea typeface="Calibri"/>
                <a:cs typeface="Calibri"/>
                <a:sym typeface="Calibri"/>
              </a:defRPr>
            </a:lvl1pPr>
            <a:lvl2pPr indent="-393700" lvl="1" marL="914400" algn="l">
              <a:lnSpc>
                <a:spcPct val="100000"/>
              </a:lnSpc>
              <a:spcBef>
                <a:spcPts val="650"/>
              </a:spcBef>
              <a:spcAft>
                <a:spcPts val="0"/>
              </a:spcAft>
              <a:buClr>
                <a:srgbClr val="000000"/>
              </a:buClr>
              <a:buSzPts val="2600"/>
              <a:buFont typeface="Calibri"/>
              <a:buChar char="•"/>
              <a:defRPr sz="2600">
                <a:solidFill>
                  <a:srgbClr val="000000"/>
                </a:solidFill>
                <a:latin typeface="Calibri"/>
                <a:ea typeface="Calibri"/>
                <a:cs typeface="Calibri"/>
                <a:sym typeface="Calibri"/>
              </a:defRPr>
            </a:lvl2pPr>
            <a:lvl3pPr indent="-393700" lvl="2" marL="1371600" algn="l">
              <a:lnSpc>
                <a:spcPct val="100000"/>
              </a:lnSpc>
              <a:spcBef>
                <a:spcPts val="650"/>
              </a:spcBef>
              <a:spcAft>
                <a:spcPts val="0"/>
              </a:spcAft>
              <a:buClr>
                <a:srgbClr val="000000"/>
              </a:buClr>
              <a:buSzPts val="2600"/>
              <a:buFont typeface="Calibri"/>
              <a:buChar char="•"/>
              <a:defRPr sz="2600">
                <a:solidFill>
                  <a:srgbClr val="000000"/>
                </a:solidFill>
                <a:latin typeface="Calibri"/>
                <a:ea typeface="Calibri"/>
                <a:cs typeface="Calibri"/>
                <a:sym typeface="Calibri"/>
              </a:defRPr>
            </a:lvl3pPr>
            <a:lvl4pPr indent="-393700" lvl="3" marL="1828800" algn="l">
              <a:lnSpc>
                <a:spcPct val="100000"/>
              </a:lnSpc>
              <a:spcBef>
                <a:spcPts val="650"/>
              </a:spcBef>
              <a:spcAft>
                <a:spcPts val="0"/>
              </a:spcAft>
              <a:buClr>
                <a:srgbClr val="000000"/>
              </a:buClr>
              <a:buSzPts val="2600"/>
              <a:buFont typeface="Calibri"/>
              <a:buChar char="•"/>
              <a:defRPr sz="2600">
                <a:solidFill>
                  <a:srgbClr val="000000"/>
                </a:solidFill>
                <a:latin typeface="Calibri"/>
                <a:ea typeface="Calibri"/>
                <a:cs typeface="Calibri"/>
                <a:sym typeface="Calibri"/>
              </a:defRPr>
            </a:lvl4pPr>
            <a:lvl5pPr indent="-393700" lvl="4" marL="2286000" algn="l">
              <a:lnSpc>
                <a:spcPct val="100000"/>
              </a:lnSpc>
              <a:spcBef>
                <a:spcPts val="650"/>
              </a:spcBef>
              <a:spcAft>
                <a:spcPts val="0"/>
              </a:spcAft>
              <a:buClr>
                <a:srgbClr val="000000"/>
              </a:buClr>
              <a:buSzPts val="2600"/>
              <a:buFont typeface="Calibri"/>
              <a:buChar char="•"/>
              <a:defRPr sz="2600">
                <a:solidFill>
                  <a:srgbClr val="000000"/>
                </a:solidFill>
                <a:latin typeface="Calibri"/>
                <a:ea typeface="Calibri"/>
                <a:cs typeface="Calibri"/>
                <a:sym typeface="Calibri"/>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785" name="Google Shape;785;p211"/>
          <p:cNvSpPr txBox="1"/>
          <p:nvPr>
            <p:ph idx="2" type="body"/>
          </p:nvPr>
        </p:nvSpPr>
        <p:spPr>
          <a:xfrm>
            <a:off x="1981200" y="1435100"/>
            <a:ext cx="3008314" cy="4691063"/>
          </a:xfrm>
          <a:prstGeom prst="rect">
            <a:avLst/>
          </a:prstGeom>
          <a:noFill/>
          <a:ln>
            <a:noFill/>
          </a:ln>
        </p:spPr>
        <p:txBody>
          <a:bodyPr anchorCtr="0" anchor="t" bIns="91425" lIns="91425" spcFirstLastPara="1" rIns="91425" wrap="square" tIns="91425">
            <a:normAutofit/>
          </a:bodyPr>
          <a:lstStyle>
            <a:lvl1pPr indent="-228600" lvl="0" marL="457200" algn="l">
              <a:lnSpc>
                <a:spcPct val="100000"/>
              </a:lnSpc>
              <a:spcBef>
                <a:spcPts val="300"/>
              </a:spcBef>
              <a:spcAft>
                <a:spcPts val="0"/>
              </a:spcAft>
              <a:buClr>
                <a:srgbClr val="000000"/>
              </a:buClr>
              <a:buSzPts val="2400"/>
              <a:buFont typeface="Calibri"/>
              <a:buNone/>
              <a:defRPr sz="2400">
                <a:solidFill>
                  <a:srgbClr val="000000"/>
                </a:solidFill>
                <a:latin typeface="Calibri"/>
                <a:ea typeface="Calibri"/>
                <a:cs typeface="Calibri"/>
                <a:sym typeface="Calibri"/>
              </a:defRPr>
            </a:lvl1pPr>
            <a:lvl2pPr indent="-369189" lvl="1" marL="914400" algn="l">
              <a:lnSpc>
                <a:spcPct val="90000"/>
              </a:lnSpc>
              <a:spcBef>
                <a:spcPts val="2250"/>
              </a:spcBef>
              <a:spcAft>
                <a:spcPts val="0"/>
              </a:spcAft>
              <a:buClr>
                <a:srgbClr val="FFFFFF"/>
              </a:buClr>
              <a:buSzPts val="2214"/>
              <a:buChar char="•"/>
              <a:defRPr/>
            </a:lvl2pPr>
            <a:lvl3pPr indent="-369189" lvl="2" marL="1371600" algn="l">
              <a:lnSpc>
                <a:spcPct val="90000"/>
              </a:lnSpc>
              <a:spcBef>
                <a:spcPts val="2250"/>
              </a:spcBef>
              <a:spcAft>
                <a:spcPts val="0"/>
              </a:spcAft>
              <a:buClr>
                <a:srgbClr val="FFFFFF"/>
              </a:buClr>
              <a:buSzPts val="2214"/>
              <a:buChar char="•"/>
              <a:defRPr/>
            </a:lvl3pPr>
            <a:lvl4pPr indent="-369189" lvl="3" marL="1828800" algn="l">
              <a:lnSpc>
                <a:spcPct val="90000"/>
              </a:lnSpc>
              <a:spcBef>
                <a:spcPts val="2250"/>
              </a:spcBef>
              <a:spcAft>
                <a:spcPts val="0"/>
              </a:spcAft>
              <a:buClr>
                <a:srgbClr val="FFFFFF"/>
              </a:buClr>
              <a:buSzPts val="2214"/>
              <a:buChar char="•"/>
              <a:defRPr/>
            </a:lvl4pPr>
            <a:lvl5pPr indent="-369189" lvl="4" marL="2286000" algn="l">
              <a:lnSpc>
                <a:spcPct val="90000"/>
              </a:lnSpc>
              <a:spcBef>
                <a:spcPts val="2250"/>
              </a:spcBef>
              <a:spcAft>
                <a:spcPts val="0"/>
              </a:spcAft>
              <a:buClr>
                <a:srgbClr val="FFFFFF"/>
              </a:buClr>
              <a:buSzPts val="2214"/>
              <a:buChar char="•"/>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786" name="Google Shape;786;p211"/>
          <p:cNvSpPr txBox="1"/>
          <p:nvPr>
            <p:ph type="title"/>
          </p:nvPr>
        </p:nvSpPr>
        <p:spPr>
          <a:xfrm>
            <a:off x="1981200" y="228600"/>
            <a:ext cx="8229600" cy="1054101"/>
          </a:xfrm>
          <a:prstGeom prst="rect">
            <a:avLst/>
          </a:prstGeom>
          <a:noFill/>
          <a:ln>
            <a:noFill/>
          </a:ln>
          <a:effectLst>
            <a:outerShdw blurRad="25400" rotWithShape="0" dir="2700000" dist="25400">
              <a:srgbClr val="000000"/>
            </a:outerShdw>
          </a:effectLst>
        </p:spPr>
        <p:txBody>
          <a:bodyPr anchorCtr="0" anchor="ctr" bIns="91425" lIns="91425" spcFirstLastPara="1" rIns="91425" wrap="square" tIns="91425">
            <a:normAutofit/>
          </a:bodyPr>
          <a:lstStyle>
            <a:lvl1pPr lvl="0" algn="ctr">
              <a:lnSpc>
                <a:spcPct val="100000"/>
              </a:lnSpc>
              <a:spcBef>
                <a:spcPts val="0"/>
              </a:spcBef>
              <a:spcAft>
                <a:spcPts val="0"/>
              </a:spcAft>
              <a:buClr>
                <a:srgbClr val="FFFFFF"/>
              </a:buClr>
              <a:buSzPts val="3000"/>
              <a:buFont typeface="Open Sans"/>
              <a:buNone/>
              <a:defRPr sz="3000">
                <a:latin typeface="Open Sans"/>
                <a:ea typeface="Open Sans"/>
                <a:cs typeface="Open Sans"/>
                <a:sym typeface="Open Sans"/>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picture with bullet text copy">
  <p:cSld name="Left picture with bullet text copy">
    <p:bg>
      <p:bgPr>
        <a:blipFill>
          <a:blip r:embed="rId2">
            <a:alphaModFix/>
          </a:blip>
          <a:stretch>
            <a:fillRect/>
          </a:stretch>
        </a:blipFill>
      </p:bgPr>
    </p:bg>
    <p:spTree>
      <p:nvGrpSpPr>
        <p:cNvPr id="787" name="Shape 787"/>
        <p:cNvGrpSpPr/>
        <p:nvPr/>
      </p:nvGrpSpPr>
      <p:grpSpPr>
        <a:xfrm>
          <a:off x="0" y="0"/>
          <a:ext cx="0" cy="0"/>
          <a:chOff x="0" y="0"/>
          <a:chExt cx="0" cy="0"/>
        </a:xfrm>
      </p:grpSpPr>
      <p:sp>
        <p:nvSpPr>
          <p:cNvPr id="788" name="Google Shape;788;p212"/>
          <p:cNvSpPr txBox="1"/>
          <p:nvPr>
            <p:ph idx="12" type="sldNum"/>
          </p:nvPr>
        </p:nvSpPr>
        <p:spPr>
          <a:xfrm>
            <a:off x="9944047" y="6502946"/>
            <a:ext cx="381834" cy="369330"/>
          </a:xfrm>
          <a:prstGeom prst="rect">
            <a:avLst/>
          </a:prstGeom>
          <a:noFill/>
          <a:ln>
            <a:noFill/>
          </a:ln>
        </p:spPr>
        <p:txBody>
          <a:bodyPr anchorCtr="0" anchor="t" bIns="91425" lIns="91425" spcFirstLastPara="1" rIns="91425" wrap="square" tIns="91425">
            <a:sp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3B7C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789" name="Google Shape;789;p212"/>
          <p:cNvSpPr/>
          <p:nvPr>
            <p:ph idx="2" type="pic"/>
          </p:nvPr>
        </p:nvSpPr>
        <p:spPr>
          <a:xfrm>
            <a:off x="1981200" y="1447800"/>
            <a:ext cx="4114800" cy="4648200"/>
          </a:xfrm>
          <a:prstGeom prst="rect">
            <a:avLst/>
          </a:prstGeom>
          <a:noFill/>
          <a:ln>
            <a:noFill/>
          </a:ln>
        </p:spPr>
      </p:sp>
      <p:sp>
        <p:nvSpPr>
          <p:cNvPr id="790" name="Google Shape;790;p212"/>
          <p:cNvSpPr txBox="1"/>
          <p:nvPr>
            <p:ph type="title"/>
          </p:nvPr>
        </p:nvSpPr>
        <p:spPr>
          <a:xfrm>
            <a:off x="1981200" y="381000"/>
            <a:ext cx="8229600" cy="914401"/>
          </a:xfrm>
          <a:prstGeom prst="rect">
            <a:avLst/>
          </a:prstGeom>
          <a:noFill/>
          <a:ln>
            <a:noFill/>
          </a:ln>
          <a:effectLst>
            <a:outerShdw blurRad="25400" rotWithShape="0" dir="2700000" dist="25400">
              <a:srgbClr val="000000"/>
            </a:outerShdw>
          </a:effectLst>
        </p:spPr>
        <p:txBody>
          <a:bodyPr anchorCtr="0" anchor="ctr" bIns="91425" lIns="91425" spcFirstLastPara="1" rIns="91425" wrap="square" tIns="91425">
            <a:normAutofit/>
          </a:bodyPr>
          <a:lstStyle>
            <a:lvl1pPr lvl="0" algn="ctr">
              <a:lnSpc>
                <a:spcPct val="100000"/>
              </a:lnSpc>
              <a:spcBef>
                <a:spcPts val="0"/>
              </a:spcBef>
              <a:spcAft>
                <a:spcPts val="0"/>
              </a:spcAft>
              <a:buClr>
                <a:srgbClr val="FFFFFF"/>
              </a:buClr>
              <a:buSzPts val="3000"/>
              <a:buFont typeface="Open Sans"/>
              <a:buNone/>
              <a:defRPr sz="3000">
                <a:latin typeface="Open Sans"/>
                <a:ea typeface="Open Sans"/>
                <a:cs typeface="Open Sans"/>
                <a:sym typeface="Open Sans"/>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791" name="Google Shape;791;p212"/>
          <p:cNvSpPr txBox="1"/>
          <p:nvPr>
            <p:ph idx="1" type="body"/>
          </p:nvPr>
        </p:nvSpPr>
        <p:spPr>
          <a:xfrm>
            <a:off x="6169025" y="1535112"/>
            <a:ext cx="4041775" cy="639763"/>
          </a:xfrm>
          <a:prstGeom prst="rect">
            <a:avLst/>
          </a:prstGeom>
          <a:noFill/>
          <a:ln>
            <a:noFill/>
          </a:ln>
        </p:spPr>
        <p:txBody>
          <a:bodyPr anchorCtr="0" anchor="b" bIns="91425" lIns="91425" spcFirstLastPara="1" rIns="91425" wrap="square" tIns="91425">
            <a:normAutofit/>
          </a:bodyPr>
          <a:lstStyle>
            <a:lvl1pPr indent="-228600" lvl="0" marL="457200" algn="l">
              <a:lnSpc>
                <a:spcPct val="100000"/>
              </a:lnSpc>
              <a:spcBef>
                <a:spcPts val="550"/>
              </a:spcBef>
              <a:spcAft>
                <a:spcPts val="0"/>
              </a:spcAft>
              <a:buClr>
                <a:srgbClr val="000000"/>
              </a:buClr>
              <a:buSzPts val="2300"/>
              <a:buFont typeface="Calibri"/>
              <a:buNone/>
              <a:defRPr b="1" sz="2300">
                <a:solidFill>
                  <a:srgbClr val="000000"/>
                </a:solidFill>
                <a:latin typeface="Calibri"/>
                <a:ea typeface="Calibri"/>
                <a:cs typeface="Calibri"/>
                <a:sym typeface="Calibri"/>
              </a:defRPr>
            </a:lvl1pPr>
            <a:lvl2pPr indent="-228600" lvl="1" marL="914400" algn="l">
              <a:lnSpc>
                <a:spcPct val="100000"/>
              </a:lnSpc>
              <a:spcBef>
                <a:spcPts val="550"/>
              </a:spcBef>
              <a:spcAft>
                <a:spcPts val="0"/>
              </a:spcAft>
              <a:buClr>
                <a:srgbClr val="000000"/>
              </a:buClr>
              <a:buSzPts val="2300"/>
              <a:buFont typeface="Calibri"/>
              <a:buNone/>
              <a:defRPr b="1" sz="2300">
                <a:solidFill>
                  <a:srgbClr val="000000"/>
                </a:solidFill>
                <a:latin typeface="Calibri"/>
                <a:ea typeface="Calibri"/>
                <a:cs typeface="Calibri"/>
                <a:sym typeface="Calibri"/>
              </a:defRPr>
            </a:lvl2pPr>
            <a:lvl3pPr indent="-228600" lvl="2" marL="1371600" algn="l">
              <a:lnSpc>
                <a:spcPct val="100000"/>
              </a:lnSpc>
              <a:spcBef>
                <a:spcPts val="550"/>
              </a:spcBef>
              <a:spcAft>
                <a:spcPts val="0"/>
              </a:spcAft>
              <a:buClr>
                <a:srgbClr val="000000"/>
              </a:buClr>
              <a:buSzPts val="2300"/>
              <a:buFont typeface="Calibri"/>
              <a:buNone/>
              <a:defRPr b="1" sz="2300">
                <a:solidFill>
                  <a:srgbClr val="000000"/>
                </a:solidFill>
                <a:latin typeface="Calibri"/>
                <a:ea typeface="Calibri"/>
                <a:cs typeface="Calibri"/>
                <a:sym typeface="Calibri"/>
              </a:defRPr>
            </a:lvl3pPr>
            <a:lvl4pPr indent="-228600" lvl="3" marL="1828800" algn="l">
              <a:lnSpc>
                <a:spcPct val="100000"/>
              </a:lnSpc>
              <a:spcBef>
                <a:spcPts val="550"/>
              </a:spcBef>
              <a:spcAft>
                <a:spcPts val="0"/>
              </a:spcAft>
              <a:buClr>
                <a:srgbClr val="000000"/>
              </a:buClr>
              <a:buSzPts val="2300"/>
              <a:buFont typeface="Calibri"/>
              <a:buNone/>
              <a:defRPr b="1" sz="2300">
                <a:solidFill>
                  <a:srgbClr val="000000"/>
                </a:solidFill>
                <a:latin typeface="Calibri"/>
                <a:ea typeface="Calibri"/>
                <a:cs typeface="Calibri"/>
                <a:sym typeface="Calibri"/>
              </a:defRPr>
            </a:lvl4pPr>
            <a:lvl5pPr indent="-228600" lvl="4" marL="2286000" algn="l">
              <a:lnSpc>
                <a:spcPct val="100000"/>
              </a:lnSpc>
              <a:spcBef>
                <a:spcPts val="550"/>
              </a:spcBef>
              <a:spcAft>
                <a:spcPts val="0"/>
              </a:spcAft>
              <a:buClr>
                <a:srgbClr val="000000"/>
              </a:buClr>
              <a:buSzPts val="2300"/>
              <a:buFont typeface="Calibri"/>
              <a:buNone/>
              <a:defRPr b="1" sz="2300">
                <a:solidFill>
                  <a:srgbClr val="000000"/>
                </a:solidFill>
                <a:latin typeface="Calibri"/>
                <a:ea typeface="Calibri"/>
                <a:cs typeface="Calibri"/>
                <a:sym typeface="Calibri"/>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bg>
      <p:bgPr>
        <a:solidFill>
          <a:srgbClr val="FFFFFF"/>
        </a:solidFill>
      </p:bgPr>
    </p:bg>
    <p:spTree>
      <p:nvGrpSpPr>
        <p:cNvPr id="792" name="Shape 792"/>
        <p:cNvGrpSpPr/>
        <p:nvPr/>
      </p:nvGrpSpPr>
      <p:grpSpPr>
        <a:xfrm>
          <a:off x="0" y="0"/>
          <a:ext cx="0" cy="0"/>
          <a:chOff x="0" y="0"/>
          <a:chExt cx="0" cy="0"/>
        </a:xfrm>
      </p:grpSpPr>
      <p:sp>
        <p:nvSpPr>
          <p:cNvPr id="793" name="Google Shape;793;p213"/>
          <p:cNvSpPr txBox="1"/>
          <p:nvPr>
            <p:ph idx="12" type="sldNum"/>
          </p:nvPr>
        </p:nvSpPr>
        <p:spPr>
          <a:xfrm>
            <a:off x="6000750" y="6486708"/>
            <a:ext cx="227626" cy="241092"/>
          </a:xfrm>
          <a:prstGeom prst="rect">
            <a:avLst/>
          </a:prstGeom>
          <a:noFill/>
          <a:ln>
            <a:noFill/>
          </a:ln>
        </p:spPr>
        <p:txBody>
          <a:bodyPr anchorCtr="0" anchor="b" bIns="50800" lIns="50800" spcFirstLastPara="1" rIns="50800" wrap="square" tIns="5080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97" name="Shape 97"/>
        <p:cNvGrpSpPr/>
        <p:nvPr/>
      </p:nvGrpSpPr>
      <p:grpSpPr>
        <a:xfrm>
          <a:off x="0" y="0"/>
          <a:ext cx="0" cy="0"/>
          <a:chOff x="0" y="0"/>
          <a:chExt cx="0" cy="0"/>
        </a:xfrm>
      </p:grpSpPr>
      <p:sp>
        <p:nvSpPr>
          <p:cNvPr id="98" name="Google Shape;98;p113"/>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9" name="Google Shape;99;p113"/>
          <p:cNvSpPr txBox="1"/>
          <p:nvPr>
            <p:ph idx="1" type="body"/>
          </p:nvPr>
        </p:nvSpPr>
        <p:spPr>
          <a:xfrm>
            <a:off x="914400" y="1981200"/>
            <a:ext cx="50800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0" name="Google Shape;100;p113"/>
          <p:cNvSpPr txBox="1"/>
          <p:nvPr>
            <p:ph idx="2" type="body"/>
          </p:nvPr>
        </p:nvSpPr>
        <p:spPr>
          <a:xfrm>
            <a:off x="6197600" y="1981200"/>
            <a:ext cx="50800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1" name="Google Shape;101;p113"/>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13"/>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13"/>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Dark">
  <p:cSld name="Title Only-Dark">
    <p:spTree>
      <p:nvGrpSpPr>
        <p:cNvPr id="794" name="Shape 794"/>
        <p:cNvGrpSpPr/>
        <p:nvPr/>
      </p:nvGrpSpPr>
      <p:grpSpPr>
        <a:xfrm>
          <a:off x="0" y="0"/>
          <a:ext cx="0" cy="0"/>
          <a:chOff x="0" y="0"/>
          <a:chExt cx="0" cy="0"/>
        </a:xfrm>
      </p:grpSpPr>
      <p:sp>
        <p:nvSpPr>
          <p:cNvPr id="795" name="Google Shape;795;p214"/>
          <p:cNvSpPr txBox="1"/>
          <p:nvPr>
            <p:ph type="title"/>
          </p:nvPr>
        </p:nvSpPr>
        <p:spPr>
          <a:xfrm>
            <a:off x="0" y="6"/>
            <a:ext cx="12192000" cy="1092600"/>
          </a:xfrm>
          <a:prstGeom prst="rect">
            <a:avLst/>
          </a:prstGeom>
          <a:noFill/>
          <a:ln>
            <a:noFill/>
          </a:ln>
        </p:spPr>
        <p:txBody>
          <a:bodyPr anchorCtr="0" anchor="b" bIns="45700" lIns="457200" spcFirstLastPara="1" rIns="1965950" wrap="square" tIns="45700">
            <a:noAutofit/>
          </a:bodyPr>
          <a:lstStyle>
            <a:lvl1pPr lvl="0" algn="l">
              <a:lnSpc>
                <a:spcPct val="95000"/>
              </a:lnSpc>
              <a:spcBef>
                <a:spcPts val="0"/>
              </a:spcBef>
              <a:spcAft>
                <a:spcPts val="0"/>
              </a:spcAft>
              <a:buClr>
                <a:schemeClr val="lt2"/>
              </a:buClr>
              <a:buSzPts val="2800"/>
              <a:buFont typeface="Arial"/>
              <a:buNone/>
              <a:defRPr>
                <a:solidFill>
                  <a:schemeClr val="lt2"/>
                </a:solidFill>
              </a:defRPr>
            </a:lvl1pPr>
            <a:lvl2pPr lvl="1" algn="l">
              <a:lnSpc>
                <a:spcPct val="100000"/>
              </a:lnSpc>
              <a:spcBef>
                <a:spcPts val="0"/>
              </a:spcBef>
              <a:spcAft>
                <a:spcPts val="0"/>
              </a:spcAft>
              <a:buClr>
                <a:srgbClr val="FFFFFF"/>
              </a:buClr>
              <a:buSzPts val="1400"/>
              <a:buFont typeface="Helvetica Neue"/>
              <a:buNone/>
              <a:defRPr/>
            </a:lvl2pPr>
            <a:lvl3pPr lvl="2" algn="l">
              <a:lnSpc>
                <a:spcPct val="100000"/>
              </a:lnSpc>
              <a:spcBef>
                <a:spcPts val="0"/>
              </a:spcBef>
              <a:spcAft>
                <a:spcPts val="0"/>
              </a:spcAft>
              <a:buClr>
                <a:srgbClr val="FFFFFF"/>
              </a:buClr>
              <a:buSzPts val="1400"/>
              <a:buFont typeface="Helvetica Neue"/>
              <a:buNone/>
              <a:defRPr/>
            </a:lvl3pPr>
            <a:lvl4pPr lvl="3" algn="l">
              <a:lnSpc>
                <a:spcPct val="100000"/>
              </a:lnSpc>
              <a:spcBef>
                <a:spcPts val="0"/>
              </a:spcBef>
              <a:spcAft>
                <a:spcPts val="0"/>
              </a:spcAft>
              <a:buClr>
                <a:srgbClr val="FFFFFF"/>
              </a:buClr>
              <a:buSzPts val="1400"/>
              <a:buFont typeface="Helvetica Neue"/>
              <a:buNone/>
              <a:defRPr/>
            </a:lvl4pPr>
            <a:lvl5pPr lvl="4" algn="l">
              <a:lnSpc>
                <a:spcPct val="100000"/>
              </a:lnSpc>
              <a:spcBef>
                <a:spcPts val="0"/>
              </a:spcBef>
              <a:spcAft>
                <a:spcPts val="0"/>
              </a:spcAft>
              <a:buClr>
                <a:srgbClr val="FFFFFF"/>
              </a:buClr>
              <a:buSzPts val="1400"/>
              <a:buFont typeface="Helvetica Neue"/>
              <a:buNone/>
              <a:defRPr/>
            </a:lvl5pPr>
            <a:lvl6pPr lvl="5" algn="l">
              <a:lnSpc>
                <a:spcPct val="100000"/>
              </a:lnSpc>
              <a:spcBef>
                <a:spcPts val="0"/>
              </a:spcBef>
              <a:spcAft>
                <a:spcPts val="0"/>
              </a:spcAft>
              <a:buClr>
                <a:srgbClr val="FFFFFF"/>
              </a:buClr>
              <a:buSzPts val="1400"/>
              <a:buFont typeface="Helvetica Neue"/>
              <a:buNone/>
              <a:defRPr/>
            </a:lvl6pPr>
            <a:lvl7pPr lvl="6" algn="l">
              <a:lnSpc>
                <a:spcPct val="100000"/>
              </a:lnSpc>
              <a:spcBef>
                <a:spcPts val="0"/>
              </a:spcBef>
              <a:spcAft>
                <a:spcPts val="0"/>
              </a:spcAft>
              <a:buClr>
                <a:srgbClr val="FFFFFF"/>
              </a:buClr>
              <a:buSzPts val="1400"/>
              <a:buFont typeface="Helvetica Neue"/>
              <a:buNone/>
              <a:defRPr/>
            </a:lvl7pPr>
            <a:lvl8pPr lvl="7" algn="l">
              <a:lnSpc>
                <a:spcPct val="100000"/>
              </a:lnSpc>
              <a:spcBef>
                <a:spcPts val="0"/>
              </a:spcBef>
              <a:spcAft>
                <a:spcPts val="0"/>
              </a:spcAft>
              <a:buClr>
                <a:srgbClr val="FFFFFF"/>
              </a:buClr>
              <a:buSzPts val="1400"/>
              <a:buFont typeface="Helvetica Neue"/>
              <a:buNone/>
              <a:defRPr/>
            </a:lvl8pPr>
            <a:lvl9pPr lvl="8" algn="l">
              <a:lnSpc>
                <a:spcPct val="100000"/>
              </a:lnSpc>
              <a:spcBef>
                <a:spcPts val="0"/>
              </a:spcBef>
              <a:spcAft>
                <a:spcPts val="0"/>
              </a:spcAft>
              <a:buClr>
                <a:srgbClr val="FFFFFF"/>
              </a:buClr>
              <a:buSzPts val="1400"/>
              <a:buFont typeface="Helvetica Neue"/>
              <a:buNone/>
              <a:defRPr/>
            </a:lvl9pPr>
          </a:lstStyle>
          <a:p/>
        </p:txBody>
      </p:sp>
      <p:sp>
        <p:nvSpPr>
          <p:cNvPr id="796" name="Google Shape;796;p214"/>
          <p:cNvSpPr txBox="1"/>
          <p:nvPr>
            <p:ph idx="10" type="dt"/>
          </p:nvPr>
        </p:nvSpPr>
        <p:spPr>
          <a:xfrm>
            <a:off x="198404" y="6586855"/>
            <a:ext cx="3094200" cy="2286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878795"/>
              </a:buClr>
              <a:buSzPts val="1800"/>
              <a:buFont typeface="Helvetica Neue"/>
              <a:buNone/>
              <a:defRPr b="0" i="0" sz="1800" u="none" cap="none" strike="noStrike">
                <a:solidFill>
                  <a:schemeClr val="lt1"/>
                </a:solidFill>
                <a:latin typeface="Helvetica Neue"/>
                <a:ea typeface="Helvetica Neue"/>
                <a:cs typeface="Helvetica Neue"/>
                <a:sym typeface="Helvetica Neue"/>
              </a:defRPr>
            </a:lvl1pPr>
            <a:lvl2pPr lvl="1" marR="0" rtl="0" algn="l">
              <a:lnSpc>
                <a:spcPct val="100000"/>
              </a:lnSpc>
              <a:spcBef>
                <a:spcPts val="0"/>
              </a:spcBef>
              <a:spcAft>
                <a:spcPts val="0"/>
              </a:spcAft>
              <a:buClr>
                <a:schemeClr val="lt1"/>
              </a:buClr>
              <a:buSzPts val="1400"/>
              <a:buFont typeface="Helvetica Neue"/>
              <a:buNone/>
              <a:defRPr b="0" i="0" sz="1800" u="none" cap="none" strike="noStrike">
                <a:solidFill>
                  <a:schemeClr val="lt1"/>
                </a:solidFill>
                <a:latin typeface="Helvetica Neue"/>
                <a:ea typeface="Helvetica Neue"/>
                <a:cs typeface="Helvetica Neue"/>
                <a:sym typeface="Helvetica Neue"/>
              </a:defRPr>
            </a:lvl2pPr>
            <a:lvl3pPr lvl="2" marR="0" rtl="0" algn="l">
              <a:lnSpc>
                <a:spcPct val="100000"/>
              </a:lnSpc>
              <a:spcBef>
                <a:spcPts val="0"/>
              </a:spcBef>
              <a:spcAft>
                <a:spcPts val="0"/>
              </a:spcAft>
              <a:buClr>
                <a:schemeClr val="lt1"/>
              </a:buClr>
              <a:buSzPts val="1400"/>
              <a:buFont typeface="Helvetica Neue"/>
              <a:buNone/>
              <a:defRPr b="0" i="0" sz="1800" u="none" cap="none" strike="noStrike">
                <a:solidFill>
                  <a:schemeClr val="lt1"/>
                </a:solidFill>
                <a:latin typeface="Helvetica Neue"/>
                <a:ea typeface="Helvetica Neue"/>
                <a:cs typeface="Helvetica Neue"/>
                <a:sym typeface="Helvetica Neue"/>
              </a:defRPr>
            </a:lvl3pPr>
            <a:lvl4pPr lvl="3" marR="0" rtl="0" algn="l">
              <a:lnSpc>
                <a:spcPct val="100000"/>
              </a:lnSpc>
              <a:spcBef>
                <a:spcPts val="0"/>
              </a:spcBef>
              <a:spcAft>
                <a:spcPts val="0"/>
              </a:spcAft>
              <a:buClr>
                <a:schemeClr val="lt1"/>
              </a:buClr>
              <a:buSzPts val="1400"/>
              <a:buFont typeface="Helvetica Neue"/>
              <a:buNone/>
              <a:defRPr b="0" i="0" sz="1800" u="none" cap="none" strike="noStrike">
                <a:solidFill>
                  <a:schemeClr val="lt1"/>
                </a:solidFill>
                <a:latin typeface="Helvetica Neue"/>
                <a:ea typeface="Helvetica Neue"/>
                <a:cs typeface="Helvetica Neue"/>
                <a:sym typeface="Helvetica Neue"/>
              </a:defRPr>
            </a:lvl4pPr>
            <a:lvl5pPr lvl="4" marR="0" rtl="0" algn="l">
              <a:lnSpc>
                <a:spcPct val="100000"/>
              </a:lnSpc>
              <a:spcBef>
                <a:spcPts val="0"/>
              </a:spcBef>
              <a:spcAft>
                <a:spcPts val="0"/>
              </a:spcAft>
              <a:buClr>
                <a:schemeClr val="lt1"/>
              </a:buClr>
              <a:buSzPts val="1400"/>
              <a:buFont typeface="Helvetica Neue"/>
              <a:buNone/>
              <a:defRPr b="0" i="0" sz="1800" u="none" cap="none" strike="noStrike">
                <a:solidFill>
                  <a:schemeClr val="lt1"/>
                </a:solidFill>
                <a:latin typeface="Helvetica Neue"/>
                <a:ea typeface="Helvetica Neue"/>
                <a:cs typeface="Helvetica Neue"/>
                <a:sym typeface="Helvetica Neue"/>
              </a:defRPr>
            </a:lvl5pPr>
            <a:lvl6pPr lvl="5" marR="0" rtl="0" algn="l">
              <a:lnSpc>
                <a:spcPct val="100000"/>
              </a:lnSpc>
              <a:spcBef>
                <a:spcPts val="0"/>
              </a:spcBef>
              <a:spcAft>
                <a:spcPts val="0"/>
              </a:spcAft>
              <a:buClr>
                <a:schemeClr val="lt1"/>
              </a:buClr>
              <a:buSzPts val="1400"/>
              <a:buFont typeface="Helvetica Neue"/>
              <a:buNone/>
              <a:defRPr b="0" i="0" sz="1800" u="none" cap="none" strike="noStrike">
                <a:solidFill>
                  <a:schemeClr val="lt1"/>
                </a:solidFill>
                <a:latin typeface="Helvetica Neue"/>
                <a:ea typeface="Helvetica Neue"/>
                <a:cs typeface="Helvetica Neue"/>
                <a:sym typeface="Helvetica Neue"/>
              </a:defRPr>
            </a:lvl6pPr>
            <a:lvl7pPr lvl="6" marR="0" rtl="0" algn="l">
              <a:lnSpc>
                <a:spcPct val="100000"/>
              </a:lnSpc>
              <a:spcBef>
                <a:spcPts val="0"/>
              </a:spcBef>
              <a:spcAft>
                <a:spcPts val="0"/>
              </a:spcAft>
              <a:buClr>
                <a:schemeClr val="lt1"/>
              </a:buClr>
              <a:buSzPts val="1400"/>
              <a:buFont typeface="Helvetica Neue"/>
              <a:buNone/>
              <a:defRPr b="0" i="0" sz="1800" u="none" cap="none" strike="noStrike">
                <a:solidFill>
                  <a:schemeClr val="lt1"/>
                </a:solidFill>
                <a:latin typeface="Helvetica Neue"/>
                <a:ea typeface="Helvetica Neue"/>
                <a:cs typeface="Helvetica Neue"/>
                <a:sym typeface="Helvetica Neue"/>
              </a:defRPr>
            </a:lvl7pPr>
            <a:lvl8pPr lvl="7" marR="0" rtl="0" algn="l">
              <a:lnSpc>
                <a:spcPct val="100000"/>
              </a:lnSpc>
              <a:spcBef>
                <a:spcPts val="0"/>
              </a:spcBef>
              <a:spcAft>
                <a:spcPts val="0"/>
              </a:spcAft>
              <a:buClr>
                <a:schemeClr val="lt1"/>
              </a:buClr>
              <a:buSzPts val="1400"/>
              <a:buFont typeface="Helvetica Neue"/>
              <a:buNone/>
              <a:defRPr b="0" i="0" sz="1800" u="none" cap="none" strike="noStrike">
                <a:solidFill>
                  <a:schemeClr val="lt1"/>
                </a:solidFill>
                <a:latin typeface="Helvetica Neue"/>
                <a:ea typeface="Helvetica Neue"/>
                <a:cs typeface="Helvetica Neue"/>
                <a:sym typeface="Helvetica Neue"/>
              </a:defRPr>
            </a:lvl8pPr>
            <a:lvl9pPr lvl="8" marR="0" rtl="0" algn="l">
              <a:lnSpc>
                <a:spcPct val="100000"/>
              </a:lnSpc>
              <a:spcBef>
                <a:spcPts val="0"/>
              </a:spcBef>
              <a:spcAft>
                <a:spcPts val="0"/>
              </a:spcAft>
              <a:buClr>
                <a:schemeClr val="lt1"/>
              </a:buClr>
              <a:buSzPts val="1400"/>
              <a:buFont typeface="Helvetica Neue"/>
              <a:buNone/>
              <a:defRPr b="0" i="0" sz="1800" u="none" cap="none" strike="noStrike">
                <a:solidFill>
                  <a:schemeClr val="lt1"/>
                </a:solidFill>
                <a:latin typeface="Helvetica Neue"/>
                <a:ea typeface="Helvetica Neue"/>
                <a:cs typeface="Helvetica Neue"/>
                <a:sym typeface="Helvetica Neue"/>
              </a:defRPr>
            </a:lvl9pPr>
          </a:lstStyle>
          <a:p/>
        </p:txBody>
      </p:sp>
      <p:sp>
        <p:nvSpPr>
          <p:cNvPr id="797" name="Google Shape;797;p214"/>
          <p:cNvSpPr txBox="1"/>
          <p:nvPr>
            <p:ph idx="11" type="ftr"/>
          </p:nvPr>
        </p:nvSpPr>
        <p:spPr>
          <a:xfrm>
            <a:off x="3352800" y="6586855"/>
            <a:ext cx="5486400" cy="2286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chemeClr val="lt1"/>
              </a:buClr>
              <a:buSzPts val="1400"/>
              <a:buFont typeface="Helvetica Neue"/>
              <a:buNone/>
              <a:defRPr b="0" i="0" sz="1800" u="none" cap="none" strike="noStrike">
                <a:solidFill>
                  <a:schemeClr val="lt1"/>
                </a:solidFill>
                <a:latin typeface="Helvetica Neue"/>
                <a:ea typeface="Helvetica Neue"/>
                <a:cs typeface="Helvetica Neue"/>
                <a:sym typeface="Helvetica Neue"/>
              </a:defRPr>
            </a:lvl1pPr>
            <a:lvl2pPr lvl="1" marR="0" rtl="0" algn="l">
              <a:lnSpc>
                <a:spcPct val="100000"/>
              </a:lnSpc>
              <a:spcBef>
                <a:spcPts val="0"/>
              </a:spcBef>
              <a:spcAft>
                <a:spcPts val="0"/>
              </a:spcAft>
              <a:buClr>
                <a:schemeClr val="lt1"/>
              </a:buClr>
              <a:buSzPts val="1400"/>
              <a:buFont typeface="Helvetica Neue"/>
              <a:buNone/>
              <a:defRPr b="0" i="0" sz="1800" u="none" cap="none" strike="noStrike">
                <a:solidFill>
                  <a:schemeClr val="lt1"/>
                </a:solidFill>
                <a:latin typeface="Helvetica Neue"/>
                <a:ea typeface="Helvetica Neue"/>
                <a:cs typeface="Helvetica Neue"/>
                <a:sym typeface="Helvetica Neue"/>
              </a:defRPr>
            </a:lvl2pPr>
            <a:lvl3pPr lvl="2" marR="0" rtl="0" algn="l">
              <a:lnSpc>
                <a:spcPct val="100000"/>
              </a:lnSpc>
              <a:spcBef>
                <a:spcPts val="0"/>
              </a:spcBef>
              <a:spcAft>
                <a:spcPts val="0"/>
              </a:spcAft>
              <a:buClr>
                <a:schemeClr val="lt1"/>
              </a:buClr>
              <a:buSzPts val="1400"/>
              <a:buFont typeface="Helvetica Neue"/>
              <a:buNone/>
              <a:defRPr b="0" i="0" sz="1800" u="none" cap="none" strike="noStrike">
                <a:solidFill>
                  <a:schemeClr val="lt1"/>
                </a:solidFill>
                <a:latin typeface="Helvetica Neue"/>
                <a:ea typeface="Helvetica Neue"/>
                <a:cs typeface="Helvetica Neue"/>
                <a:sym typeface="Helvetica Neue"/>
              </a:defRPr>
            </a:lvl3pPr>
            <a:lvl4pPr lvl="3" marR="0" rtl="0" algn="l">
              <a:lnSpc>
                <a:spcPct val="100000"/>
              </a:lnSpc>
              <a:spcBef>
                <a:spcPts val="0"/>
              </a:spcBef>
              <a:spcAft>
                <a:spcPts val="0"/>
              </a:spcAft>
              <a:buClr>
                <a:schemeClr val="lt1"/>
              </a:buClr>
              <a:buSzPts val="1400"/>
              <a:buFont typeface="Helvetica Neue"/>
              <a:buNone/>
              <a:defRPr b="0" i="0" sz="1800" u="none" cap="none" strike="noStrike">
                <a:solidFill>
                  <a:schemeClr val="lt1"/>
                </a:solidFill>
                <a:latin typeface="Helvetica Neue"/>
                <a:ea typeface="Helvetica Neue"/>
                <a:cs typeface="Helvetica Neue"/>
                <a:sym typeface="Helvetica Neue"/>
              </a:defRPr>
            </a:lvl4pPr>
            <a:lvl5pPr lvl="4" marR="0" rtl="0" algn="l">
              <a:lnSpc>
                <a:spcPct val="100000"/>
              </a:lnSpc>
              <a:spcBef>
                <a:spcPts val="0"/>
              </a:spcBef>
              <a:spcAft>
                <a:spcPts val="0"/>
              </a:spcAft>
              <a:buClr>
                <a:schemeClr val="lt1"/>
              </a:buClr>
              <a:buSzPts val="1400"/>
              <a:buFont typeface="Helvetica Neue"/>
              <a:buNone/>
              <a:defRPr b="0" i="0" sz="1800" u="none" cap="none" strike="noStrike">
                <a:solidFill>
                  <a:schemeClr val="lt1"/>
                </a:solidFill>
                <a:latin typeface="Helvetica Neue"/>
                <a:ea typeface="Helvetica Neue"/>
                <a:cs typeface="Helvetica Neue"/>
                <a:sym typeface="Helvetica Neue"/>
              </a:defRPr>
            </a:lvl5pPr>
            <a:lvl6pPr lvl="5" marR="0" rtl="0" algn="l">
              <a:lnSpc>
                <a:spcPct val="100000"/>
              </a:lnSpc>
              <a:spcBef>
                <a:spcPts val="0"/>
              </a:spcBef>
              <a:spcAft>
                <a:spcPts val="0"/>
              </a:spcAft>
              <a:buClr>
                <a:schemeClr val="lt1"/>
              </a:buClr>
              <a:buSzPts val="1400"/>
              <a:buFont typeface="Helvetica Neue"/>
              <a:buNone/>
              <a:defRPr b="0" i="0" sz="1800" u="none" cap="none" strike="noStrike">
                <a:solidFill>
                  <a:schemeClr val="lt1"/>
                </a:solidFill>
                <a:latin typeface="Helvetica Neue"/>
                <a:ea typeface="Helvetica Neue"/>
                <a:cs typeface="Helvetica Neue"/>
                <a:sym typeface="Helvetica Neue"/>
              </a:defRPr>
            </a:lvl6pPr>
            <a:lvl7pPr lvl="6" marR="0" rtl="0" algn="l">
              <a:lnSpc>
                <a:spcPct val="100000"/>
              </a:lnSpc>
              <a:spcBef>
                <a:spcPts val="0"/>
              </a:spcBef>
              <a:spcAft>
                <a:spcPts val="0"/>
              </a:spcAft>
              <a:buClr>
                <a:schemeClr val="lt1"/>
              </a:buClr>
              <a:buSzPts val="1400"/>
              <a:buFont typeface="Helvetica Neue"/>
              <a:buNone/>
              <a:defRPr b="0" i="0" sz="1800" u="none" cap="none" strike="noStrike">
                <a:solidFill>
                  <a:schemeClr val="lt1"/>
                </a:solidFill>
                <a:latin typeface="Helvetica Neue"/>
                <a:ea typeface="Helvetica Neue"/>
                <a:cs typeface="Helvetica Neue"/>
                <a:sym typeface="Helvetica Neue"/>
              </a:defRPr>
            </a:lvl7pPr>
            <a:lvl8pPr lvl="7" marR="0" rtl="0" algn="l">
              <a:lnSpc>
                <a:spcPct val="100000"/>
              </a:lnSpc>
              <a:spcBef>
                <a:spcPts val="0"/>
              </a:spcBef>
              <a:spcAft>
                <a:spcPts val="0"/>
              </a:spcAft>
              <a:buClr>
                <a:schemeClr val="lt1"/>
              </a:buClr>
              <a:buSzPts val="1400"/>
              <a:buFont typeface="Helvetica Neue"/>
              <a:buNone/>
              <a:defRPr b="0" i="0" sz="1800" u="none" cap="none" strike="noStrike">
                <a:solidFill>
                  <a:schemeClr val="lt1"/>
                </a:solidFill>
                <a:latin typeface="Helvetica Neue"/>
                <a:ea typeface="Helvetica Neue"/>
                <a:cs typeface="Helvetica Neue"/>
                <a:sym typeface="Helvetica Neue"/>
              </a:defRPr>
            </a:lvl8pPr>
            <a:lvl9pPr lvl="8" marR="0" rtl="0" algn="l">
              <a:lnSpc>
                <a:spcPct val="100000"/>
              </a:lnSpc>
              <a:spcBef>
                <a:spcPts val="0"/>
              </a:spcBef>
              <a:spcAft>
                <a:spcPts val="0"/>
              </a:spcAft>
              <a:buClr>
                <a:schemeClr val="lt1"/>
              </a:buClr>
              <a:buSzPts val="1400"/>
              <a:buFont typeface="Helvetica Neue"/>
              <a:buNone/>
              <a:defRPr b="0" i="0" sz="1800" u="none" cap="none" strike="noStrike">
                <a:solidFill>
                  <a:schemeClr val="lt1"/>
                </a:solidFill>
                <a:latin typeface="Helvetica Neue"/>
                <a:ea typeface="Helvetica Neue"/>
                <a:cs typeface="Helvetica Neue"/>
                <a:sym typeface="Helvetica Neue"/>
              </a:defRPr>
            </a:lvl9pPr>
          </a:lstStyle>
          <a:p/>
        </p:txBody>
      </p:sp>
      <p:sp>
        <p:nvSpPr>
          <p:cNvPr id="798" name="Google Shape;798;p214"/>
          <p:cNvSpPr txBox="1"/>
          <p:nvPr>
            <p:ph idx="12" type="sldNum"/>
          </p:nvPr>
        </p:nvSpPr>
        <p:spPr>
          <a:xfrm>
            <a:off x="11572420" y="6586855"/>
            <a:ext cx="423900" cy="228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1" i="0" sz="600" u="none" cap="none" strike="noStrike">
                <a:solidFill>
                  <a:srgbClr val="87879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1" i="0" sz="600" u="none" cap="none" strike="noStrike">
                <a:solidFill>
                  <a:srgbClr val="87879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1" i="0" sz="600" u="none" cap="none" strike="noStrike">
                <a:solidFill>
                  <a:srgbClr val="87879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1" i="0" sz="600" u="none" cap="none" strike="noStrike">
                <a:solidFill>
                  <a:srgbClr val="87879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1" i="0" sz="600" u="none" cap="none" strike="noStrike">
                <a:solidFill>
                  <a:srgbClr val="87879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1" i="0" sz="600" u="none" cap="none" strike="noStrike">
                <a:solidFill>
                  <a:srgbClr val="87879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1" i="0" sz="600" u="none" cap="none" strike="noStrike">
                <a:solidFill>
                  <a:srgbClr val="87879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1" i="0" sz="600" u="none" cap="none" strike="noStrike">
                <a:solidFill>
                  <a:srgbClr val="87879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1" i="0" sz="600" u="none" cap="none" strike="noStrike">
                <a:solidFill>
                  <a:srgbClr val="878795"/>
                </a:solidFill>
                <a:latin typeface="Arial"/>
                <a:ea typeface="Arial"/>
                <a:cs typeface="Arial"/>
                <a:sym typeface="Arial"/>
              </a:defRPr>
            </a:lvl9pPr>
          </a:lstStyle>
          <a:p>
            <a:pPr indent="0" lvl="0" marL="0" rtl="0" algn="r">
              <a:spcBef>
                <a:spcPts val="0"/>
              </a:spcBef>
              <a:spcAft>
                <a:spcPts val="0"/>
              </a:spcAft>
              <a:buNone/>
            </a:pPr>
            <a:r>
              <a:rPr lang="en-US"/>
              <a:t>	</a:t>
            </a: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5" name="Shape 805"/>
        <p:cNvGrpSpPr/>
        <p:nvPr/>
      </p:nvGrpSpPr>
      <p:grpSpPr>
        <a:xfrm>
          <a:off x="0" y="0"/>
          <a:ext cx="0" cy="0"/>
          <a:chOff x="0" y="0"/>
          <a:chExt cx="0" cy="0"/>
        </a:xfrm>
      </p:grpSpPr>
      <p:sp>
        <p:nvSpPr>
          <p:cNvPr id="806" name="Google Shape;80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7" name="Google Shape;80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8" name="Google Shape;80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09" name="Shape 809"/>
        <p:cNvGrpSpPr/>
        <p:nvPr/>
      </p:nvGrpSpPr>
      <p:grpSpPr>
        <a:xfrm>
          <a:off x="0" y="0"/>
          <a:ext cx="0" cy="0"/>
          <a:chOff x="0" y="0"/>
          <a:chExt cx="0" cy="0"/>
        </a:xfrm>
      </p:grpSpPr>
      <p:sp>
        <p:nvSpPr>
          <p:cNvPr id="810" name="Google Shape;810;p9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1" name="Google Shape;811;p9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12" name="Google Shape;812;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3" name="Google Shape;813;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4" name="Google Shape;814;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15" name="Shape 815"/>
        <p:cNvGrpSpPr/>
        <p:nvPr/>
      </p:nvGrpSpPr>
      <p:grpSpPr>
        <a:xfrm>
          <a:off x="0" y="0"/>
          <a:ext cx="0" cy="0"/>
          <a:chOff x="0" y="0"/>
          <a:chExt cx="0" cy="0"/>
        </a:xfrm>
      </p:grpSpPr>
      <p:sp>
        <p:nvSpPr>
          <p:cNvPr id="816" name="Google Shape;816;p9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7" name="Google Shape;817;p9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8" name="Google Shape;818;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9" name="Google Shape;819;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0" name="Google Shape;820;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21" name="Shape 821"/>
        <p:cNvGrpSpPr/>
        <p:nvPr/>
      </p:nvGrpSpPr>
      <p:grpSpPr>
        <a:xfrm>
          <a:off x="0" y="0"/>
          <a:ext cx="0" cy="0"/>
          <a:chOff x="0" y="0"/>
          <a:chExt cx="0" cy="0"/>
        </a:xfrm>
      </p:grpSpPr>
      <p:sp>
        <p:nvSpPr>
          <p:cNvPr id="822" name="Google Shape;822;p9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3" name="Google Shape;823;p9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824" name="Google Shape;824;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5" name="Google Shape;825;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6" name="Google Shape;826;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27" name="Shape 827"/>
        <p:cNvGrpSpPr/>
        <p:nvPr/>
      </p:nvGrpSpPr>
      <p:grpSpPr>
        <a:xfrm>
          <a:off x="0" y="0"/>
          <a:ext cx="0" cy="0"/>
          <a:chOff x="0" y="0"/>
          <a:chExt cx="0" cy="0"/>
        </a:xfrm>
      </p:grpSpPr>
      <p:sp>
        <p:nvSpPr>
          <p:cNvPr id="828" name="Google Shape;828;p9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9" name="Google Shape;829;p9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0" name="Google Shape;830;p9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1" name="Google Shape;831;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2" name="Google Shape;832;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3" name="Google Shape;833;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34" name="Shape 834"/>
        <p:cNvGrpSpPr/>
        <p:nvPr/>
      </p:nvGrpSpPr>
      <p:grpSpPr>
        <a:xfrm>
          <a:off x="0" y="0"/>
          <a:ext cx="0" cy="0"/>
          <a:chOff x="0" y="0"/>
          <a:chExt cx="0" cy="0"/>
        </a:xfrm>
      </p:grpSpPr>
      <p:sp>
        <p:nvSpPr>
          <p:cNvPr id="835" name="Google Shape;835;p9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6" name="Google Shape;836;p9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37" name="Google Shape;837;p9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8" name="Google Shape;838;p9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39" name="Google Shape;839;p9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0" name="Google Shape;840;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1" name="Google Shape;841;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2" name="Google Shape;842;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43" name="Shape 843"/>
        <p:cNvGrpSpPr/>
        <p:nvPr/>
      </p:nvGrpSpPr>
      <p:grpSpPr>
        <a:xfrm>
          <a:off x="0" y="0"/>
          <a:ext cx="0" cy="0"/>
          <a:chOff x="0" y="0"/>
          <a:chExt cx="0" cy="0"/>
        </a:xfrm>
      </p:grpSpPr>
      <p:sp>
        <p:nvSpPr>
          <p:cNvPr id="844" name="Google Shape;844;p9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5" name="Google Shape;845;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6" name="Google Shape;846;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7" name="Google Shape;847;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48" name="Shape 848"/>
        <p:cNvGrpSpPr/>
        <p:nvPr/>
      </p:nvGrpSpPr>
      <p:grpSpPr>
        <a:xfrm>
          <a:off x="0" y="0"/>
          <a:ext cx="0" cy="0"/>
          <a:chOff x="0" y="0"/>
          <a:chExt cx="0" cy="0"/>
        </a:xfrm>
      </p:grpSpPr>
      <p:sp>
        <p:nvSpPr>
          <p:cNvPr id="849" name="Google Shape;849;p9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0" name="Google Shape;850;p9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51" name="Google Shape;851;p9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52" name="Google Shape;852;p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3" name="Google Shape;853;p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4" name="Google Shape;854;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55" name="Shape 855"/>
        <p:cNvGrpSpPr/>
        <p:nvPr/>
      </p:nvGrpSpPr>
      <p:grpSpPr>
        <a:xfrm>
          <a:off x="0" y="0"/>
          <a:ext cx="0" cy="0"/>
          <a:chOff x="0" y="0"/>
          <a:chExt cx="0" cy="0"/>
        </a:xfrm>
      </p:grpSpPr>
      <p:sp>
        <p:nvSpPr>
          <p:cNvPr id="856" name="Google Shape;856;p9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7" name="Google Shape;857;p98"/>
          <p:cNvSpPr/>
          <p:nvPr>
            <p:ph idx="2" type="pic"/>
          </p:nvPr>
        </p:nvSpPr>
        <p:spPr>
          <a:xfrm>
            <a:off x="5183188" y="987425"/>
            <a:ext cx="6172200" cy="4873625"/>
          </a:xfrm>
          <a:prstGeom prst="rect">
            <a:avLst/>
          </a:prstGeom>
          <a:noFill/>
          <a:ln>
            <a:noFill/>
          </a:ln>
        </p:spPr>
      </p:sp>
      <p:sp>
        <p:nvSpPr>
          <p:cNvPr id="858" name="Google Shape;858;p9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59" name="Google Shape;859;p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0" name="Google Shape;860;p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1" name="Google Shape;861;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110" name="Shape 110"/>
        <p:cNvGrpSpPr/>
        <p:nvPr/>
      </p:nvGrpSpPr>
      <p:grpSpPr>
        <a:xfrm>
          <a:off x="0" y="0"/>
          <a:ext cx="0" cy="0"/>
          <a:chOff x="0" y="0"/>
          <a:chExt cx="0" cy="0"/>
        </a:xfrm>
      </p:grpSpPr>
      <p:sp>
        <p:nvSpPr>
          <p:cNvPr id="111" name="Google Shape;111;p56"/>
          <p:cNvSpPr txBox="1"/>
          <p:nvPr>
            <p:ph idx="1" type="body"/>
          </p:nvPr>
        </p:nvSpPr>
        <p:spPr>
          <a:xfrm>
            <a:off x="914400" y="609600"/>
            <a:ext cx="10363200" cy="5486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000000"/>
                </a:solidFill>
                <a:latin typeface="Verdana"/>
                <a:ea typeface="Verdana"/>
                <a:cs typeface="Verdana"/>
                <a:sym typeface="Verdana"/>
              </a:defRPr>
            </a:lvl1pPr>
            <a:lvl2pPr indent="0" lvl="1" marL="0" marR="0" algn="r">
              <a:spcBef>
                <a:spcPts val="0"/>
              </a:spcBef>
              <a:buNone/>
              <a:defRPr b="0" i="0" sz="1200" u="none" cap="none" strike="noStrike">
                <a:solidFill>
                  <a:srgbClr val="000000"/>
                </a:solidFill>
                <a:latin typeface="Verdana"/>
                <a:ea typeface="Verdana"/>
                <a:cs typeface="Verdana"/>
                <a:sym typeface="Verdana"/>
              </a:defRPr>
            </a:lvl2pPr>
            <a:lvl3pPr indent="0" lvl="2" marL="0" marR="0" algn="r">
              <a:spcBef>
                <a:spcPts val="0"/>
              </a:spcBef>
              <a:buNone/>
              <a:defRPr b="0" i="0" sz="1200" u="none" cap="none" strike="noStrike">
                <a:solidFill>
                  <a:srgbClr val="000000"/>
                </a:solidFill>
                <a:latin typeface="Verdana"/>
                <a:ea typeface="Verdana"/>
                <a:cs typeface="Verdana"/>
                <a:sym typeface="Verdana"/>
              </a:defRPr>
            </a:lvl3pPr>
            <a:lvl4pPr indent="0" lvl="3" marL="0" marR="0" algn="r">
              <a:spcBef>
                <a:spcPts val="0"/>
              </a:spcBef>
              <a:buNone/>
              <a:defRPr b="0" i="0" sz="1200" u="none" cap="none" strike="noStrike">
                <a:solidFill>
                  <a:srgbClr val="000000"/>
                </a:solidFill>
                <a:latin typeface="Verdana"/>
                <a:ea typeface="Verdana"/>
                <a:cs typeface="Verdana"/>
                <a:sym typeface="Verdana"/>
              </a:defRPr>
            </a:lvl4pPr>
            <a:lvl5pPr indent="0" lvl="4" marL="0" marR="0" algn="r">
              <a:spcBef>
                <a:spcPts val="0"/>
              </a:spcBef>
              <a:buNone/>
              <a:defRPr b="0" i="0" sz="1200" u="none" cap="none" strike="noStrike">
                <a:solidFill>
                  <a:srgbClr val="000000"/>
                </a:solidFill>
                <a:latin typeface="Verdana"/>
                <a:ea typeface="Verdana"/>
                <a:cs typeface="Verdana"/>
                <a:sym typeface="Verdana"/>
              </a:defRPr>
            </a:lvl5pPr>
            <a:lvl6pPr indent="0" lvl="5" marL="0" marR="0" algn="r">
              <a:spcBef>
                <a:spcPts val="0"/>
              </a:spcBef>
              <a:buNone/>
              <a:defRPr b="0" i="0" sz="1200" u="none" cap="none" strike="noStrike">
                <a:solidFill>
                  <a:srgbClr val="000000"/>
                </a:solidFill>
                <a:latin typeface="Verdana"/>
                <a:ea typeface="Verdana"/>
                <a:cs typeface="Verdana"/>
                <a:sym typeface="Verdana"/>
              </a:defRPr>
            </a:lvl6pPr>
            <a:lvl7pPr indent="0" lvl="6" marL="0" marR="0" algn="r">
              <a:spcBef>
                <a:spcPts val="0"/>
              </a:spcBef>
              <a:buNone/>
              <a:defRPr b="0" i="0" sz="1200" u="none" cap="none" strike="noStrike">
                <a:solidFill>
                  <a:srgbClr val="000000"/>
                </a:solidFill>
                <a:latin typeface="Verdana"/>
                <a:ea typeface="Verdana"/>
                <a:cs typeface="Verdana"/>
                <a:sym typeface="Verdana"/>
              </a:defRPr>
            </a:lvl7pPr>
            <a:lvl8pPr indent="0" lvl="7" marL="0" marR="0" algn="r">
              <a:spcBef>
                <a:spcPts val="0"/>
              </a:spcBef>
              <a:buNone/>
              <a:defRPr b="0" i="0" sz="1200" u="none" cap="none" strike="noStrike">
                <a:solidFill>
                  <a:srgbClr val="000000"/>
                </a:solidFill>
                <a:latin typeface="Verdana"/>
                <a:ea typeface="Verdana"/>
                <a:cs typeface="Verdana"/>
                <a:sym typeface="Verdana"/>
              </a:defRPr>
            </a:lvl8pPr>
            <a:lvl9pPr indent="0" lvl="8" marL="0" marR="0" algn="r">
              <a:spcBef>
                <a:spcPts val="0"/>
              </a:spcBef>
              <a:buNone/>
              <a:defRPr b="0" i="0" sz="12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62" name="Shape 862"/>
        <p:cNvGrpSpPr/>
        <p:nvPr/>
      </p:nvGrpSpPr>
      <p:grpSpPr>
        <a:xfrm>
          <a:off x="0" y="0"/>
          <a:ext cx="0" cy="0"/>
          <a:chOff x="0" y="0"/>
          <a:chExt cx="0" cy="0"/>
        </a:xfrm>
      </p:grpSpPr>
      <p:sp>
        <p:nvSpPr>
          <p:cNvPr id="863" name="Google Shape;863;p9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4" name="Google Shape;864;p9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5" name="Google Shape;865;p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6" name="Google Shape;866;p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7" name="Google Shape;867;p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68" name="Shape 868"/>
        <p:cNvGrpSpPr/>
        <p:nvPr/>
      </p:nvGrpSpPr>
      <p:grpSpPr>
        <a:xfrm>
          <a:off x="0" y="0"/>
          <a:ext cx="0" cy="0"/>
          <a:chOff x="0" y="0"/>
          <a:chExt cx="0" cy="0"/>
        </a:xfrm>
      </p:grpSpPr>
      <p:sp>
        <p:nvSpPr>
          <p:cNvPr id="869" name="Google Shape;869;p10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0" name="Google Shape;870;p10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1" name="Google Shape;871;p10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2" name="Google Shape;872;p10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3" name="Google Shape;873;p1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sp>
        <p:nvSpPr>
          <p:cNvPr id="116" name="Google Shape;116;p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20" name="Shape 120"/>
        <p:cNvGrpSpPr/>
        <p:nvPr/>
      </p:nvGrpSpPr>
      <p:grpSpPr>
        <a:xfrm>
          <a:off x="0" y="0"/>
          <a:ext cx="0" cy="0"/>
          <a:chOff x="0" y="0"/>
          <a:chExt cx="0" cy="0"/>
        </a:xfrm>
      </p:grpSpPr>
    </p:spTree>
  </p:cSld>
  <p:clrMapOvr>
    <a:masterClrMapping/>
  </p:clrMapOvr>
  <mc:AlternateContent>
    <mc:Choice Requires="p14">
      <p:transition p14:dur="250">
        <p:fade/>
      </p:transition>
    </mc:Choice>
    <mc:Fallback>
      <p:transition>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1" name="Shape 121"/>
        <p:cNvGrpSpPr/>
        <p:nvPr/>
      </p:nvGrpSpPr>
      <p:grpSpPr>
        <a:xfrm>
          <a:off x="0" y="0"/>
          <a:ext cx="0" cy="0"/>
          <a:chOff x="0" y="0"/>
          <a:chExt cx="0" cy="0"/>
        </a:xfrm>
      </p:grpSpPr>
      <p:sp>
        <p:nvSpPr>
          <p:cNvPr id="122" name="Google Shape;122;p11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11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4" name="Google Shape;124;p1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1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7" name="Shape 127"/>
        <p:cNvGrpSpPr/>
        <p:nvPr/>
      </p:nvGrpSpPr>
      <p:grpSpPr>
        <a:xfrm>
          <a:off x="0" y="0"/>
          <a:ext cx="0" cy="0"/>
          <a:chOff x="0" y="0"/>
          <a:chExt cx="0" cy="0"/>
        </a:xfrm>
      </p:grpSpPr>
      <p:sp>
        <p:nvSpPr>
          <p:cNvPr id="128" name="Google Shape;128;p1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1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1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1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1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sp>
        <p:nvSpPr>
          <p:cNvPr id="21" name="Google Shape;21;p101"/>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 name="Google Shape;22;p101"/>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Verdana"/>
              <a:buNone/>
              <a:defRPr/>
            </a:lvl1pPr>
            <a:lvl2pPr lvl="1" algn="ctr">
              <a:spcBef>
                <a:spcPts val="560"/>
              </a:spcBef>
              <a:spcAft>
                <a:spcPts val="0"/>
              </a:spcAft>
              <a:buClr>
                <a:schemeClr val="dk1"/>
              </a:buClr>
              <a:buSzPts val="2800"/>
              <a:buFont typeface="Verdana"/>
              <a:buNone/>
              <a:defRPr/>
            </a:lvl2pPr>
            <a:lvl3pPr lvl="2" algn="ctr">
              <a:spcBef>
                <a:spcPts val="480"/>
              </a:spcBef>
              <a:spcAft>
                <a:spcPts val="0"/>
              </a:spcAft>
              <a:buClr>
                <a:schemeClr val="dk1"/>
              </a:buClr>
              <a:buSzPts val="2400"/>
              <a:buFont typeface="Verdana"/>
              <a:buNone/>
              <a:defRPr/>
            </a:lvl3pPr>
            <a:lvl4pPr lvl="3" algn="ctr">
              <a:spcBef>
                <a:spcPts val="400"/>
              </a:spcBef>
              <a:spcAft>
                <a:spcPts val="0"/>
              </a:spcAft>
              <a:buClr>
                <a:schemeClr val="dk1"/>
              </a:buClr>
              <a:buSzPts val="2000"/>
              <a:buFont typeface="Verdana"/>
              <a:buNone/>
              <a:defRPr/>
            </a:lvl4pPr>
            <a:lvl5pPr lvl="4" algn="ctr">
              <a:spcBef>
                <a:spcPts val="400"/>
              </a:spcBef>
              <a:spcAft>
                <a:spcPts val="0"/>
              </a:spcAft>
              <a:buClr>
                <a:schemeClr val="dk1"/>
              </a:buClr>
              <a:buSzPts val="2000"/>
              <a:buFont typeface="Verdana"/>
              <a:buNone/>
              <a:defRPr/>
            </a:lvl5pPr>
            <a:lvl6pPr lvl="5" algn="ctr">
              <a:spcBef>
                <a:spcPts val="400"/>
              </a:spcBef>
              <a:spcAft>
                <a:spcPts val="0"/>
              </a:spcAft>
              <a:buClr>
                <a:schemeClr val="dk1"/>
              </a:buClr>
              <a:buSzPts val="2000"/>
              <a:buFont typeface="Verdana"/>
              <a:buNone/>
              <a:defRPr/>
            </a:lvl6pPr>
            <a:lvl7pPr lvl="6" algn="ctr">
              <a:spcBef>
                <a:spcPts val="400"/>
              </a:spcBef>
              <a:spcAft>
                <a:spcPts val="0"/>
              </a:spcAft>
              <a:buClr>
                <a:schemeClr val="dk1"/>
              </a:buClr>
              <a:buSzPts val="2000"/>
              <a:buFont typeface="Verdana"/>
              <a:buNone/>
              <a:defRPr/>
            </a:lvl7pPr>
            <a:lvl8pPr lvl="7" algn="ctr">
              <a:spcBef>
                <a:spcPts val="400"/>
              </a:spcBef>
              <a:spcAft>
                <a:spcPts val="0"/>
              </a:spcAft>
              <a:buClr>
                <a:schemeClr val="dk1"/>
              </a:buClr>
              <a:buSzPts val="2000"/>
              <a:buFont typeface="Verdana"/>
              <a:buNone/>
              <a:defRPr/>
            </a:lvl8pPr>
            <a:lvl9pPr lvl="8" algn="ctr">
              <a:spcBef>
                <a:spcPts val="400"/>
              </a:spcBef>
              <a:spcAft>
                <a:spcPts val="0"/>
              </a:spcAft>
              <a:buClr>
                <a:schemeClr val="dk1"/>
              </a:buClr>
              <a:buSzPts val="2000"/>
              <a:buFont typeface="Verdana"/>
              <a:buNone/>
              <a:defRPr/>
            </a:lvl9pPr>
          </a:lstStyle>
          <a:p/>
        </p:txBody>
      </p:sp>
      <p:sp>
        <p:nvSpPr>
          <p:cNvPr id="23" name="Google Shape;23;p101"/>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01"/>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01"/>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3" name="Shape 133"/>
        <p:cNvGrpSpPr/>
        <p:nvPr/>
      </p:nvGrpSpPr>
      <p:grpSpPr>
        <a:xfrm>
          <a:off x="0" y="0"/>
          <a:ext cx="0" cy="0"/>
          <a:chOff x="0" y="0"/>
          <a:chExt cx="0" cy="0"/>
        </a:xfrm>
      </p:grpSpPr>
      <p:sp>
        <p:nvSpPr>
          <p:cNvPr id="134" name="Google Shape;134;p11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11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36" name="Google Shape;136;p1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1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1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9" name="Shape 139"/>
        <p:cNvGrpSpPr/>
        <p:nvPr/>
      </p:nvGrpSpPr>
      <p:grpSpPr>
        <a:xfrm>
          <a:off x="0" y="0"/>
          <a:ext cx="0" cy="0"/>
          <a:chOff x="0" y="0"/>
          <a:chExt cx="0" cy="0"/>
        </a:xfrm>
      </p:grpSpPr>
      <p:sp>
        <p:nvSpPr>
          <p:cNvPr id="140" name="Google Shape;140;p1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p11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11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1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1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1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6" name="Shape 146"/>
        <p:cNvGrpSpPr/>
        <p:nvPr/>
      </p:nvGrpSpPr>
      <p:grpSpPr>
        <a:xfrm>
          <a:off x="0" y="0"/>
          <a:ext cx="0" cy="0"/>
          <a:chOff x="0" y="0"/>
          <a:chExt cx="0" cy="0"/>
        </a:xfrm>
      </p:grpSpPr>
      <p:sp>
        <p:nvSpPr>
          <p:cNvPr id="147" name="Google Shape;147;p1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11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9" name="Google Shape;149;p11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11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1" name="Google Shape;151;p11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1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1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1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5" name="Shape 155"/>
        <p:cNvGrpSpPr/>
        <p:nvPr/>
      </p:nvGrpSpPr>
      <p:grpSpPr>
        <a:xfrm>
          <a:off x="0" y="0"/>
          <a:ext cx="0" cy="0"/>
          <a:chOff x="0" y="0"/>
          <a:chExt cx="0" cy="0"/>
        </a:xfrm>
      </p:grpSpPr>
      <p:sp>
        <p:nvSpPr>
          <p:cNvPr id="156" name="Google Shape;156;p1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1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1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9" name="Shape 159"/>
        <p:cNvGrpSpPr/>
        <p:nvPr/>
      </p:nvGrpSpPr>
      <p:grpSpPr>
        <a:xfrm>
          <a:off x="0" y="0"/>
          <a:ext cx="0" cy="0"/>
          <a:chOff x="0" y="0"/>
          <a:chExt cx="0" cy="0"/>
        </a:xfrm>
      </p:grpSpPr>
      <p:sp>
        <p:nvSpPr>
          <p:cNvPr id="160" name="Google Shape;160;p1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 name="Google Shape;161;p12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62" name="Google Shape;162;p12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3" name="Google Shape;163;p1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1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1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6" name="Shape 166"/>
        <p:cNvGrpSpPr/>
        <p:nvPr/>
      </p:nvGrpSpPr>
      <p:grpSpPr>
        <a:xfrm>
          <a:off x="0" y="0"/>
          <a:ext cx="0" cy="0"/>
          <a:chOff x="0" y="0"/>
          <a:chExt cx="0" cy="0"/>
        </a:xfrm>
      </p:grpSpPr>
      <p:sp>
        <p:nvSpPr>
          <p:cNvPr id="167" name="Google Shape;167;p1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 name="Google Shape;168;p121"/>
          <p:cNvSpPr/>
          <p:nvPr>
            <p:ph idx="2" type="pic"/>
          </p:nvPr>
        </p:nvSpPr>
        <p:spPr>
          <a:xfrm>
            <a:off x="5183188" y="987425"/>
            <a:ext cx="6172200" cy="4873625"/>
          </a:xfrm>
          <a:prstGeom prst="rect">
            <a:avLst/>
          </a:prstGeom>
          <a:noFill/>
          <a:ln>
            <a:noFill/>
          </a:ln>
        </p:spPr>
      </p:sp>
      <p:sp>
        <p:nvSpPr>
          <p:cNvPr id="169" name="Google Shape;169;p12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0" name="Google Shape;170;p1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1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1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3" name="Shape 173"/>
        <p:cNvGrpSpPr/>
        <p:nvPr/>
      </p:nvGrpSpPr>
      <p:grpSpPr>
        <a:xfrm>
          <a:off x="0" y="0"/>
          <a:ext cx="0" cy="0"/>
          <a:chOff x="0" y="0"/>
          <a:chExt cx="0" cy="0"/>
        </a:xfrm>
      </p:grpSpPr>
      <p:sp>
        <p:nvSpPr>
          <p:cNvPr id="174" name="Google Shape;174;p1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12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1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1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1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9" name="Shape 179"/>
        <p:cNvGrpSpPr/>
        <p:nvPr/>
      </p:nvGrpSpPr>
      <p:grpSpPr>
        <a:xfrm>
          <a:off x="0" y="0"/>
          <a:ext cx="0" cy="0"/>
          <a:chOff x="0" y="0"/>
          <a:chExt cx="0" cy="0"/>
        </a:xfrm>
      </p:grpSpPr>
      <p:sp>
        <p:nvSpPr>
          <p:cNvPr id="180" name="Google Shape;180;p12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12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1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1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1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2 Content" type="txAndTwoObj">
  <p:cSld name="TEXT_AND_TWO_OBJECTS">
    <p:spTree>
      <p:nvGrpSpPr>
        <p:cNvPr id="185" name="Shape 185"/>
        <p:cNvGrpSpPr/>
        <p:nvPr/>
      </p:nvGrpSpPr>
      <p:grpSpPr>
        <a:xfrm>
          <a:off x="0" y="0"/>
          <a:ext cx="0" cy="0"/>
          <a:chOff x="0" y="0"/>
          <a:chExt cx="0" cy="0"/>
        </a:xfrm>
      </p:grpSpPr>
      <p:sp>
        <p:nvSpPr>
          <p:cNvPr id="186" name="Google Shape;186;p124"/>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 name="Google Shape;187;p124"/>
          <p:cNvSpPr txBox="1"/>
          <p:nvPr>
            <p:ph idx="1" type="body"/>
          </p:nvPr>
        </p:nvSpPr>
        <p:spPr>
          <a:xfrm>
            <a:off x="914400" y="1981200"/>
            <a:ext cx="5080000" cy="41148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 name="Google Shape;188;p124"/>
          <p:cNvSpPr txBox="1"/>
          <p:nvPr>
            <p:ph idx="2" type="body"/>
          </p:nvPr>
        </p:nvSpPr>
        <p:spPr>
          <a:xfrm>
            <a:off x="6197600" y="1981200"/>
            <a:ext cx="5080000" cy="198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p124"/>
          <p:cNvSpPr txBox="1"/>
          <p:nvPr>
            <p:ph idx="3" type="body"/>
          </p:nvPr>
        </p:nvSpPr>
        <p:spPr>
          <a:xfrm>
            <a:off x="6197600" y="4114800"/>
            <a:ext cx="5080000" cy="198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 name="Google Shape;190;p1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1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1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888888"/>
                </a:solidFill>
                <a:latin typeface="Calibri"/>
                <a:ea typeface="Calibri"/>
                <a:cs typeface="Calibri"/>
                <a:sym typeface="Calibri"/>
              </a:defRPr>
            </a:lvl1pPr>
            <a:lvl2pPr indent="0" lvl="1" marL="0" marR="0" algn="r">
              <a:spcBef>
                <a:spcPts val="0"/>
              </a:spcBef>
              <a:buNone/>
              <a:defRPr b="0" i="0" sz="1200" u="none" cap="none" strike="noStrike">
                <a:solidFill>
                  <a:srgbClr val="888888"/>
                </a:solidFill>
                <a:latin typeface="Calibri"/>
                <a:ea typeface="Calibri"/>
                <a:cs typeface="Calibri"/>
                <a:sym typeface="Calibri"/>
              </a:defRPr>
            </a:lvl2pPr>
            <a:lvl3pPr indent="0" lvl="2" marL="0" marR="0" algn="r">
              <a:spcBef>
                <a:spcPts val="0"/>
              </a:spcBef>
              <a:buNone/>
              <a:defRPr b="0" i="0" sz="1200" u="none" cap="none" strike="noStrike">
                <a:solidFill>
                  <a:srgbClr val="888888"/>
                </a:solidFill>
                <a:latin typeface="Calibri"/>
                <a:ea typeface="Calibri"/>
                <a:cs typeface="Calibri"/>
                <a:sym typeface="Calibri"/>
              </a:defRPr>
            </a:lvl3pPr>
            <a:lvl4pPr indent="0" lvl="3" marL="0" marR="0" algn="r">
              <a:spcBef>
                <a:spcPts val="0"/>
              </a:spcBef>
              <a:buNone/>
              <a:defRPr b="0" i="0" sz="1200" u="none" cap="none" strike="noStrike">
                <a:solidFill>
                  <a:srgbClr val="888888"/>
                </a:solidFill>
                <a:latin typeface="Calibri"/>
                <a:ea typeface="Calibri"/>
                <a:cs typeface="Calibri"/>
                <a:sym typeface="Calibri"/>
              </a:defRPr>
            </a:lvl4pPr>
            <a:lvl5pPr indent="0" lvl="4" marL="0" marR="0" algn="r">
              <a:spcBef>
                <a:spcPts val="0"/>
              </a:spcBef>
              <a:buNone/>
              <a:defRPr b="0" i="0" sz="1200" u="none" cap="none" strike="noStrike">
                <a:solidFill>
                  <a:srgbClr val="888888"/>
                </a:solidFill>
                <a:latin typeface="Calibri"/>
                <a:ea typeface="Calibri"/>
                <a:cs typeface="Calibri"/>
                <a:sym typeface="Calibri"/>
              </a:defRPr>
            </a:lvl5pPr>
            <a:lvl6pPr indent="0" lvl="5" marL="0" marR="0" algn="r">
              <a:spcBef>
                <a:spcPts val="0"/>
              </a:spcBef>
              <a:buNone/>
              <a:defRPr b="0" i="0" sz="1200" u="none" cap="none" strike="noStrike">
                <a:solidFill>
                  <a:srgbClr val="888888"/>
                </a:solidFill>
                <a:latin typeface="Calibri"/>
                <a:ea typeface="Calibri"/>
                <a:cs typeface="Calibri"/>
                <a:sym typeface="Calibri"/>
              </a:defRPr>
            </a:lvl6pPr>
            <a:lvl7pPr indent="0" lvl="6" marL="0" marR="0" algn="r">
              <a:spcBef>
                <a:spcPts val="0"/>
              </a:spcBef>
              <a:buNone/>
              <a:defRPr b="0" i="0" sz="1200" u="none" cap="none" strike="noStrike">
                <a:solidFill>
                  <a:srgbClr val="888888"/>
                </a:solidFill>
                <a:latin typeface="Calibri"/>
                <a:ea typeface="Calibri"/>
                <a:cs typeface="Calibri"/>
                <a:sym typeface="Calibri"/>
              </a:defRPr>
            </a:lvl7pPr>
            <a:lvl8pPr indent="0" lvl="7" marL="0" marR="0" algn="r">
              <a:spcBef>
                <a:spcPts val="0"/>
              </a:spcBef>
              <a:buNone/>
              <a:defRPr b="0" i="0" sz="1200" u="none" cap="none" strike="noStrike">
                <a:solidFill>
                  <a:srgbClr val="888888"/>
                </a:solidFill>
                <a:latin typeface="Calibri"/>
                <a:ea typeface="Calibri"/>
                <a:cs typeface="Calibri"/>
                <a:sym typeface="Calibri"/>
              </a:defRPr>
            </a:lvl8pPr>
            <a:lvl9pPr indent="0" lvl="8" marL="0" marR="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text" type="obj">
  <p:cSld name="OBJECT">
    <p:spTree>
      <p:nvGrpSpPr>
        <p:cNvPr id="198" name="Shape 198"/>
        <p:cNvGrpSpPr/>
        <p:nvPr/>
      </p:nvGrpSpPr>
      <p:grpSpPr>
        <a:xfrm>
          <a:off x="0" y="0"/>
          <a:ext cx="0" cy="0"/>
          <a:chOff x="0" y="0"/>
          <a:chExt cx="0" cy="0"/>
        </a:xfrm>
      </p:grpSpPr>
      <p:sp>
        <p:nvSpPr>
          <p:cNvPr id="199" name="Google Shape;199;p58"/>
          <p:cNvSpPr txBox="1"/>
          <p:nvPr>
            <p:ph type="title"/>
          </p:nvPr>
        </p:nvSpPr>
        <p:spPr>
          <a:xfrm>
            <a:off x="609600" y="304800"/>
            <a:ext cx="10972800" cy="9906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p58"/>
          <p:cNvSpPr txBox="1"/>
          <p:nvPr>
            <p:ph idx="1" type="body"/>
          </p:nvPr>
        </p:nvSpPr>
        <p:spPr>
          <a:xfrm>
            <a:off x="609600" y="1600201"/>
            <a:ext cx="10972800" cy="45261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560"/>
              </a:spcBef>
              <a:spcAft>
                <a:spcPts val="0"/>
              </a:spcAft>
              <a:buClr>
                <a:schemeClr val="dk1"/>
              </a:buClr>
              <a:buSzPts val="2800"/>
              <a:buFont typeface="Calibri"/>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102"/>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 name="Google Shape;28;p102"/>
          <p:cNvSpPr txBox="1"/>
          <p:nvPr>
            <p:ph idx="1" type="body"/>
          </p:nvPr>
        </p:nvSpPr>
        <p:spPr>
          <a:xfrm>
            <a:off x="914400" y="1981200"/>
            <a:ext cx="103632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 name="Google Shape;29;p102"/>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02"/>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02"/>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201" name="Shape 201"/>
        <p:cNvGrpSpPr/>
        <p:nvPr/>
      </p:nvGrpSpPr>
      <p:grpSpPr>
        <a:xfrm>
          <a:off x="0" y="0"/>
          <a:ext cx="0" cy="0"/>
          <a:chOff x="0" y="0"/>
          <a:chExt cx="0" cy="0"/>
        </a:xfrm>
      </p:grpSpPr>
      <p:sp>
        <p:nvSpPr>
          <p:cNvPr id="202" name="Google Shape;202;p77"/>
          <p:cNvSpPr/>
          <p:nvPr>
            <p:ph idx="2" type="pic"/>
          </p:nvPr>
        </p:nvSpPr>
        <p:spPr>
          <a:xfrm>
            <a:off x="609600" y="1295400"/>
            <a:ext cx="10972800" cy="4267200"/>
          </a:xfrm>
          <a:prstGeom prst="rect">
            <a:avLst/>
          </a:prstGeom>
          <a:noFill/>
          <a:ln>
            <a:noFill/>
          </a:ln>
        </p:spPr>
      </p:sp>
      <p:sp>
        <p:nvSpPr>
          <p:cNvPr id="203" name="Google Shape;203;p77"/>
          <p:cNvSpPr txBox="1"/>
          <p:nvPr>
            <p:ph idx="1" type="body"/>
          </p:nvPr>
        </p:nvSpPr>
        <p:spPr>
          <a:xfrm>
            <a:off x="609600" y="5638800"/>
            <a:ext cx="10972800" cy="6096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8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1000"/>
              <a:buFont typeface="Calibri"/>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900"/>
              <a:buFont typeface="Calibri"/>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900"/>
              <a:buFont typeface="Calibri"/>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204" name="Google Shape;204;p77"/>
          <p:cNvSpPr txBox="1"/>
          <p:nvPr>
            <p:ph type="title"/>
          </p:nvPr>
        </p:nvSpPr>
        <p:spPr>
          <a:xfrm>
            <a:off x="609600" y="258762"/>
            <a:ext cx="10972800" cy="1036638"/>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Dark">
  <p:cSld name="Title Only-Dark">
    <p:spTree>
      <p:nvGrpSpPr>
        <p:cNvPr id="205" name="Shape 205"/>
        <p:cNvGrpSpPr/>
        <p:nvPr/>
      </p:nvGrpSpPr>
      <p:grpSpPr>
        <a:xfrm>
          <a:off x="0" y="0"/>
          <a:ext cx="0" cy="0"/>
          <a:chOff x="0" y="0"/>
          <a:chExt cx="0" cy="0"/>
        </a:xfrm>
      </p:grpSpPr>
      <p:sp>
        <p:nvSpPr>
          <p:cNvPr id="206" name="Google Shape;206;p88"/>
          <p:cNvSpPr txBox="1"/>
          <p:nvPr>
            <p:ph type="title"/>
          </p:nvPr>
        </p:nvSpPr>
        <p:spPr>
          <a:xfrm>
            <a:off x="0" y="6"/>
            <a:ext cx="12191999" cy="1092499"/>
          </a:xfrm>
          <a:prstGeom prst="rect">
            <a:avLst/>
          </a:prstGeom>
          <a:noFill/>
          <a:ln>
            <a:noFill/>
          </a:ln>
          <a:effectLst>
            <a:outerShdw blurRad="25400" rotWithShape="0" algn="ctr" dir="2700000" dist="25400">
              <a:srgbClr val="000000"/>
            </a:outerShdw>
          </a:effectLst>
        </p:spPr>
        <p:txBody>
          <a:bodyPr anchorCtr="0" anchor="b" bIns="45700" lIns="457200" spcFirstLastPara="1" rIns="1965950" wrap="square" tIns="45700">
            <a:noAutofit/>
          </a:bodyPr>
          <a:lstStyle>
            <a:lvl1pPr lvl="0" algn="l">
              <a:lnSpc>
                <a:spcPct val="95000"/>
              </a:lnSpc>
              <a:spcBef>
                <a:spcPts val="0"/>
              </a:spcBef>
              <a:spcAft>
                <a:spcPts val="0"/>
              </a:spcAft>
              <a:buClr>
                <a:schemeClr val="lt2"/>
              </a:buClr>
              <a:buSzPts val="280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88"/>
          <p:cNvSpPr txBox="1"/>
          <p:nvPr>
            <p:ph idx="10" type="dt"/>
          </p:nvPr>
        </p:nvSpPr>
        <p:spPr>
          <a:xfrm>
            <a:off x="198404" y="6586855"/>
            <a:ext cx="3094297" cy="2286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878795"/>
              </a:buClr>
              <a:buSzPts val="18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08" name="Google Shape;208;p88"/>
          <p:cNvSpPr txBox="1"/>
          <p:nvPr>
            <p:ph idx="11" type="ftr"/>
          </p:nvPr>
        </p:nvSpPr>
        <p:spPr>
          <a:xfrm>
            <a:off x="3352800" y="6586855"/>
            <a:ext cx="5486400" cy="2286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09" name="Google Shape;209;p88"/>
          <p:cNvSpPr txBox="1"/>
          <p:nvPr>
            <p:ph idx="12" type="sldNum"/>
          </p:nvPr>
        </p:nvSpPr>
        <p:spPr>
          <a:xfrm>
            <a:off x="11572420" y="6586855"/>
            <a:ext cx="423944" cy="228599"/>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1" i="0" sz="600" u="none" cap="none" strike="noStrike">
                <a:solidFill>
                  <a:srgbClr val="87879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1" i="0" sz="600" u="none" cap="none" strike="noStrike">
                <a:solidFill>
                  <a:srgbClr val="87879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1" i="0" sz="600" u="none" cap="none" strike="noStrike">
                <a:solidFill>
                  <a:srgbClr val="87879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1" i="0" sz="600" u="none" cap="none" strike="noStrike">
                <a:solidFill>
                  <a:srgbClr val="87879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1" i="0" sz="600" u="none" cap="none" strike="noStrike">
                <a:solidFill>
                  <a:srgbClr val="87879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1" i="0" sz="600" u="none" cap="none" strike="noStrike">
                <a:solidFill>
                  <a:srgbClr val="87879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1" i="0" sz="600" u="none" cap="none" strike="noStrike">
                <a:solidFill>
                  <a:srgbClr val="87879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1" i="0" sz="600" u="none" cap="none" strike="noStrike">
                <a:solidFill>
                  <a:srgbClr val="87879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1" i="0" sz="600" u="none" cap="none" strike="noStrike">
                <a:solidFill>
                  <a:srgbClr val="878795"/>
                </a:solidFill>
                <a:latin typeface="Arial"/>
                <a:ea typeface="Arial"/>
                <a:cs typeface="Arial"/>
                <a:sym typeface="Arial"/>
              </a:defRPr>
            </a:lvl9pPr>
          </a:lstStyle>
          <a:p>
            <a:pPr indent="0" lvl="0" marL="0" rtl="0" algn="r">
              <a:spcBef>
                <a:spcPts val="0"/>
              </a:spcBef>
              <a:spcAft>
                <a:spcPts val="0"/>
              </a:spcAft>
              <a:buNone/>
            </a:pPr>
            <a:r>
              <a:rPr lang="en-US"/>
              <a:t>	</a:t>
            </a: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210" name="Shape 210"/>
        <p:cNvGrpSpPr/>
        <p:nvPr/>
      </p:nvGrpSpPr>
      <p:grpSpPr>
        <a:xfrm>
          <a:off x="0" y="0"/>
          <a:ext cx="0" cy="0"/>
          <a:chOff x="0" y="0"/>
          <a:chExt cx="0" cy="0"/>
        </a:xfrm>
      </p:grpSpPr>
      <p:sp>
        <p:nvSpPr>
          <p:cNvPr id="211" name="Google Shape;211;p125"/>
          <p:cNvSpPr txBox="1"/>
          <p:nvPr>
            <p:ph type="ctrTitle"/>
          </p:nvPr>
        </p:nvSpPr>
        <p:spPr>
          <a:xfrm>
            <a:off x="914400" y="1981201"/>
            <a:ext cx="10363200" cy="1470025"/>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2" name="Google Shape;212;p125"/>
          <p:cNvSpPr txBox="1"/>
          <p:nvPr>
            <p:ph idx="1" type="subTitle"/>
          </p:nvPr>
        </p:nvSpPr>
        <p:spPr>
          <a:xfrm>
            <a:off x="1828800" y="3886200"/>
            <a:ext cx="8534400" cy="1752600"/>
          </a:xfrm>
          <a:prstGeom prst="rect">
            <a:avLst/>
          </a:prstGeom>
          <a:noFill/>
          <a:ln>
            <a:noFill/>
          </a:ln>
          <a:effectLst>
            <a:outerShdw blurRad="25400" rotWithShape="0" algn="tl" dir="2700000" dist="25400">
              <a:srgbClr val="000000"/>
            </a:outerShdw>
          </a:effectLst>
        </p:spPr>
        <p:txBody>
          <a:bodyPr anchorCtr="0" anchor="t" bIns="45700" lIns="91425" spcFirstLastPara="1" rIns="91425" wrap="square" tIns="45700">
            <a:normAutofit/>
          </a:bodyPr>
          <a:lstStyle>
            <a:lvl1pPr lvl="0" marR="0" rtl="0" algn="ctr">
              <a:lnSpc>
                <a:spcPct val="100000"/>
              </a:lnSpc>
              <a:spcBef>
                <a:spcPts val="560"/>
              </a:spcBef>
              <a:spcAft>
                <a:spcPts val="0"/>
              </a:spcAft>
              <a:buClr>
                <a:schemeClr val="lt1"/>
              </a:buClr>
              <a:buSzPts val="2800"/>
              <a:buFont typeface="Open Sans"/>
              <a:buNone/>
              <a:defRPr b="0" i="0" sz="2800" u="none" cap="none" strike="noStrike">
                <a:solidFill>
                  <a:schemeClr val="lt1"/>
                </a:solidFill>
                <a:latin typeface="Open Sans"/>
                <a:ea typeface="Open Sans"/>
                <a:cs typeface="Open Sans"/>
                <a:sym typeface="Open Sans"/>
              </a:defRPr>
            </a:lvl1pPr>
            <a:lvl2pPr lvl="1" marR="0" rtl="0" algn="ctr">
              <a:lnSpc>
                <a:spcPct val="100000"/>
              </a:lnSpc>
              <a:spcBef>
                <a:spcPts val="48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2pPr>
            <a:lvl3pPr lvl="2" marR="0" rtl="0" algn="ctr">
              <a:lnSpc>
                <a:spcPct val="100000"/>
              </a:lnSpc>
              <a:spcBef>
                <a:spcPts val="400"/>
              </a:spcBef>
              <a:spcAft>
                <a:spcPts val="0"/>
              </a:spcAft>
              <a:buClr>
                <a:srgbClr val="888888"/>
              </a:buClr>
              <a:buSzPts val="2000"/>
              <a:buFont typeface="Calibri"/>
              <a:buNone/>
              <a:defRPr b="0" i="0" sz="2000" u="none" cap="none" strike="noStrike">
                <a:solidFill>
                  <a:srgbClr val="888888"/>
                </a:solidFill>
                <a:latin typeface="Calibri"/>
                <a:ea typeface="Calibri"/>
                <a:cs typeface="Calibri"/>
                <a:sym typeface="Calibri"/>
              </a:defRPr>
            </a:lvl3pPr>
            <a:lvl4pPr lvl="3" marR="0" rtl="0" algn="ctr">
              <a:lnSpc>
                <a:spcPct val="100000"/>
              </a:lnSpc>
              <a:spcBef>
                <a:spcPts val="36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4pPr>
            <a:lvl5pPr lvl="4" marR="0" rtl="0" algn="ctr">
              <a:lnSpc>
                <a:spcPct val="100000"/>
              </a:lnSpc>
              <a:spcBef>
                <a:spcPts val="32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eft picture with bullet text">
  <p:cSld name="1_Left picture with bullet text">
    <p:spTree>
      <p:nvGrpSpPr>
        <p:cNvPr id="213" name="Shape 213"/>
        <p:cNvGrpSpPr/>
        <p:nvPr/>
      </p:nvGrpSpPr>
      <p:grpSpPr>
        <a:xfrm>
          <a:off x="0" y="0"/>
          <a:ext cx="0" cy="0"/>
          <a:chOff x="0" y="0"/>
          <a:chExt cx="0" cy="0"/>
        </a:xfrm>
      </p:grpSpPr>
      <p:sp>
        <p:nvSpPr>
          <p:cNvPr id="214" name="Google Shape;214;p126"/>
          <p:cNvSpPr/>
          <p:nvPr>
            <p:ph idx="2" type="pic"/>
          </p:nvPr>
        </p:nvSpPr>
        <p:spPr>
          <a:xfrm>
            <a:off x="609600" y="1447800"/>
            <a:ext cx="5486400" cy="4648200"/>
          </a:xfrm>
          <a:prstGeom prst="rect">
            <a:avLst/>
          </a:prstGeom>
          <a:noFill/>
          <a:ln>
            <a:noFill/>
          </a:ln>
        </p:spPr>
      </p:sp>
      <p:sp>
        <p:nvSpPr>
          <p:cNvPr id="215" name="Google Shape;215;p126"/>
          <p:cNvSpPr txBox="1"/>
          <p:nvPr>
            <p:ph type="title"/>
          </p:nvPr>
        </p:nvSpPr>
        <p:spPr>
          <a:xfrm>
            <a:off x="609600" y="381000"/>
            <a:ext cx="10972800" cy="9144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p126"/>
          <p:cNvSpPr txBox="1"/>
          <p:nvPr>
            <p:ph idx="1"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2400"/>
              <a:buFont typeface="Arial"/>
              <a:buNone/>
              <a:defRPr b="1" i="0" sz="2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000"/>
              <a:buFont typeface="Arial"/>
              <a:buNone/>
              <a:defRPr b="1" i="0" sz="20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9pPr>
          </a:lstStyle>
          <a:p/>
        </p:txBody>
      </p:sp>
      <p:sp>
        <p:nvSpPr>
          <p:cNvPr id="217" name="Google Shape;217;p126"/>
          <p:cNvSpPr txBox="1"/>
          <p:nvPr>
            <p:ph idx="3"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ight picture with bullet text">
  <p:cSld name="1_Right picture with bullet text">
    <p:spTree>
      <p:nvGrpSpPr>
        <p:cNvPr id="218" name="Shape 218"/>
        <p:cNvGrpSpPr/>
        <p:nvPr/>
      </p:nvGrpSpPr>
      <p:grpSpPr>
        <a:xfrm>
          <a:off x="0" y="0"/>
          <a:ext cx="0" cy="0"/>
          <a:chOff x="0" y="0"/>
          <a:chExt cx="0" cy="0"/>
        </a:xfrm>
      </p:grpSpPr>
      <p:sp>
        <p:nvSpPr>
          <p:cNvPr id="219" name="Google Shape;219;p127"/>
          <p:cNvSpPr/>
          <p:nvPr>
            <p:ph idx="2" type="pic"/>
          </p:nvPr>
        </p:nvSpPr>
        <p:spPr>
          <a:xfrm>
            <a:off x="6104237" y="1447800"/>
            <a:ext cx="5486400" cy="4648200"/>
          </a:xfrm>
          <a:prstGeom prst="rect">
            <a:avLst/>
          </a:prstGeom>
          <a:noFill/>
          <a:ln>
            <a:noFill/>
          </a:ln>
        </p:spPr>
      </p:sp>
      <p:sp>
        <p:nvSpPr>
          <p:cNvPr id="220" name="Google Shape;220;p127"/>
          <p:cNvSpPr txBox="1"/>
          <p:nvPr>
            <p:ph type="title"/>
          </p:nvPr>
        </p:nvSpPr>
        <p:spPr>
          <a:xfrm>
            <a:off x="609600" y="357478"/>
            <a:ext cx="10972800" cy="937923"/>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p127"/>
          <p:cNvSpPr txBox="1"/>
          <p:nvPr>
            <p:ph idx="1" type="body"/>
          </p:nvPr>
        </p:nvSpPr>
        <p:spPr>
          <a:xfrm>
            <a:off x="609601" y="1535113"/>
            <a:ext cx="5389033" cy="63976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2400"/>
              <a:buFont typeface="Arial"/>
              <a:buNone/>
              <a:defRPr b="1" i="0" sz="2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000"/>
              <a:buFont typeface="Arial"/>
              <a:buNone/>
              <a:defRPr b="1" i="0" sz="20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800"/>
              <a:buFont typeface="Arial"/>
              <a:buNone/>
              <a:defRPr b="1"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9pPr>
          </a:lstStyle>
          <a:p/>
        </p:txBody>
      </p:sp>
      <p:sp>
        <p:nvSpPr>
          <p:cNvPr id="222" name="Google Shape;222;p127"/>
          <p:cNvSpPr txBox="1"/>
          <p:nvPr>
            <p:ph idx="3" type="body"/>
          </p:nvPr>
        </p:nvSpPr>
        <p:spPr>
          <a:xfrm>
            <a:off x="609601" y="2174875"/>
            <a:ext cx="5389033" cy="39512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type="tx">
  <p:cSld name="TITLE_AND_BODY">
    <p:spTree>
      <p:nvGrpSpPr>
        <p:cNvPr id="223" name="Shape 223"/>
        <p:cNvGrpSpPr/>
        <p:nvPr/>
      </p:nvGrpSpPr>
      <p:grpSpPr>
        <a:xfrm>
          <a:off x="0" y="0"/>
          <a:ext cx="0" cy="0"/>
          <a:chOff x="0" y="0"/>
          <a:chExt cx="0" cy="0"/>
        </a:xfrm>
      </p:grpSpPr>
      <p:sp>
        <p:nvSpPr>
          <p:cNvPr id="224" name="Google Shape;224;p128"/>
          <p:cNvSpPr txBox="1"/>
          <p:nvPr>
            <p:ph type="title"/>
          </p:nvPr>
        </p:nvSpPr>
        <p:spPr>
          <a:xfrm>
            <a:off x="914400" y="228601"/>
            <a:ext cx="10515600" cy="1006475"/>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128"/>
          <p:cNvSpPr txBox="1"/>
          <p:nvPr>
            <p:ph idx="1" type="body"/>
          </p:nvPr>
        </p:nvSpPr>
        <p:spPr>
          <a:xfrm>
            <a:off x="603250" y="1122981"/>
            <a:ext cx="10985500" cy="46739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100000"/>
              </a:lnSpc>
              <a:spcBef>
                <a:spcPts val="0"/>
              </a:spcBef>
              <a:spcAft>
                <a:spcPts val="0"/>
              </a:spcAft>
              <a:buClr>
                <a:srgbClr val="000000"/>
              </a:buClr>
              <a:buSzPts val="2750"/>
              <a:buFont typeface="Arial"/>
              <a:buNone/>
              <a:defRPr b="1" i="0" sz="275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6" name="Google Shape;226;p128"/>
          <p:cNvSpPr txBox="1"/>
          <p:nvPr>
            <p:ph idx="2"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7" name="Google Shape;227;p12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ox side-by-side" type="twoObj">
  <p:cSld name="TWO_OBJECTS">
    <p:spTree>
      <p:nvGrpSpPr>
        <p:cNvPr id="228" name="Shape 228"/>
        <p:cNvGrpSpPr/>
        <p:nvPr/>
      </p:nvGrpSpPr>
      <p:grpSpPr>
        <a:xfrm>
          <a:off x="0" y="0"/>
          <a:ext cx="0" cy="0"/>
          <a:chOff x="0" y="0"/>
          <a:chExt cx="0" cy="0"/>
        </a:xfrm>
      </p:grpSpPr>
      <p:sp>
        <p:nvSpPr>
          <p:cNvPr id="229" name="Google Shape;229;p129"/>
          <p:cNvSpPr txBox="1"/>
          <p:nvPr>
            <p:ph type="title"/>
          </p:nvPr>
        </p:nvSpPr>
        <p:spPr>
          <a:xfrm>
            <a:off x="609600" y="381000"/>
            <a:ext cx="10972800" cy="9144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129"/>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560"/>
              </a:spcBef>
              <a:spcAft>
                <a:spcPts val="0"/>
              </a:spcAft>
              <a:buClr>
                <a:schemeClr val="dk1"/>
              </a:buClr>
              <a:buSzPts val="2800"/>
              <a:buFont typeface="Calibri"/>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1" name="Google Shape;231;p129"/>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560"/>
              </a:spcBef>
              <a:spcAft>
                <a:spcPts val="0"/>
              </a:spcAft>
              <a:buClr>
                <a:schemeClr val="dk1"/>
              </a:buClr>
              <a:buSzPts val="2800"/>
              <a:buFont typeface="Calibri"/>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picture with bullet text">
  <p:cSld name="Left picture with bullet text">
    <p:spTree>
      <p:nvGrpSpPr>
        <p:cNvPr id="232" name="Shape 232"/>
        <p:cNvGrpSpPr/>
        <p:nvPr/>
      </p:nvGrpSpPr>
      <p:grpSpPr>
        <a:xfrm>
          <a:off x="0" y="0"/>
          <a:ext cx="0" cy="0"/>
          <a:chOff x="0" y="0"/>
          <a:chExt cx="0" cy="0"/>
        </a:xfrm>
      </p:grpSpPr>
      <p:sp>
        <p:nvSpPr>
          <p:cNvPr id="233" name="Google Shape;233;p130"/>
          <p:cNvSpPr/>
          <p:nvPr>
            <p:ph idx="2" type="pic"/>
          </p:nvPr>
        </p:nvSpPr>
        <p:spPr>
          <a:xfrm>
            <a:off x="609600" y="1447800"/>
            <a:ext cx="5486400" cy="4648200"/>
          </a:xfrm>
          <a:prstGeom prst="rect">
            <a:avLst/>
          </a:prstGeom>
          <a:noFill/>
          <a:ln>
            <a:noFill/>
          </a:ln>
        </p:spPr>
      </p:sp>
      <p:sp>
        <p:nvSpPr>
          <p:cNvPr id="234" name="Google Shape;234;p130"/>
          <p:cNvSpPr txBox="1"/>
          <p:nvPr>
            <p:ph type="title"/>
          </p:nvPr>
        </p:nvSpPr>
        <p:spPr>
          <a:xfrm>
            <a:off x="609600" y="381000"/>
            <a:ext cx="10972800" cy="9144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p130"/>
          <p:cNvSpPr txBox="1"/>
          <p:nvPr>
            <p:ph idx="1"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80"/>
              </a:spcBef>
              <a:spcAft>
                <a:spcPts val="0"/>
              </a:spcAft>
              <a:buClr>
                <a:schemeClr val="dk1"/>
              </a:buClr>
              <a:buSzPts val="2400"/>
              <a:buFont typeface="Calibri"/>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36" name="Google Shape;236;p130"/>
          <p:cNvSpPr txBox="1"/>
          <p:nvPr>
            <p:ph idx="3"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picture with bullet text">
  <p:cSld name="Right picture with bullet text">
    <p:spTree>
      <p:nvGrpSpPr>
        <p:cNvPr id="237" name="Shape 237"/>
        <p:cNvGrpSpPr/>
        <p:nvPr/>
      </p:nvGrpSpPr>
      <p:grpSpPr>
        <a:xfrm>
          <a:off x="0" y="0"/>
          <a:ext cx="0" cy="0"/>
          <a:chOff x="0" y="0"/>
          <a:chExt cx="0" cy="0"/>
        </a:xfrm>
      </p:grpSpPr>
      <p:sp>
        <p:nvSpPr>
          <p:cNvPr id="238" name="Google Shape;238;p131"/>
          <p:cNvSpPr/>
          <p:nvPr>
            <p:ph idx="2" type="pic"/>
          </p:nvPr>
        </p:nvSpPr>
        <p:spPr>
          <a:xfrm>
            <a:off x="6104237" y="1447800"/>
            <a:ext cx="5486400" cy="4648200"/>
          </a:xfrm>
          <a:prstGeom prst="rect">
            <a:avLst/>
          </a:prstGeom>
          <a:noFill/>
          <a:ln>
            <a:noFill/>
          </a:ln>
        </p:spPr>
      </p:sp>
      <p:sp>
        <p:nvSpPr>
          <p:cNvPr id="239" name="Google Shape;239;p131"/>
          <p:cNvSpPr txBox="1"/>
          <p:nvPr>
            <p:ph type="title"/>
          </p:nvPr>
        </p:nvSpPr>
        <p:spPr>
          <a:xfrm>
            <a:off x="609600" y="357478"/>
            <a:ext cx="10972800" cy="937923"/>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0" name="Google Shape;240;p131"/>
          <p:cNvSpPr txBox="1"/>
          <p:nvPr>
            <p:ph idx="1" type="body"/>
          </p:nvPr>
        </p:nvSpPr>
        <p:spPr>
          <a:xfrm>
            <a:off x="609601" y="1535113"/>
            <a:ext cx="5389033" cy="63976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80"/>
              </a:spcBef>
              <a:spcAft>
                <a:spcPts val="0"/>
              </a:spcAft>
              <a:buClr>
                <a:schemeClr val="dk1"/>
              </a:buClr>
              <a:buSzPts val="2400"/>
              <a:buFont typeface="Calibri"/>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41" name="Google Shape;241;p131"/>
          <p:cNvSpPr txBox="1"/>
          <p:nvPr>
            <p:ph idx="3" type="body"/>
          </p:nvPr>
        </p:nvSpPr>
        <p:spPr>
          <a:xfrm>
            <a:off x="609601" y="2174875"/>
            <a:ext cx="5389033" cy="395128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42" name="Shape 242"/>
        <p:cNvGrpSpPr/>
        <p:nvPr/>
      </p:nvGrpSpPr>
      <p:grpSpPr>
        <a:xfrm>
          <a:off x="0" y="0"/>
          <a:ext cx="0" cy="0"/>
          <a:chOff x="0" y="0"/>
          <a:chExt cx="0" cy="0"/>
        </a:xfrm>
      </p:grpSpPr>
      <p:sp>
        <p:nvSpPr>
          <p:cNvPr id="243" name="Google Shape;243;p132"/>
          <p:cNvSpPr txBox="1"/>
          <p:nvPr/>
        </p:nvSpPr>
        <p:spPr>
          <a:xfrm>
            <a:off x="711200" y="152400"/>
            <a:ext cx="10972800" cy="1066800"/>
          </a:xfrm>
          <a:prstGeom prst="rect">
            <a:avLst/>
          </a:prstGeom>
          <a:noFill/>
          <a:ln>
            <a:noFill/>
          </a:ln>
          <a:effectLst>
            <a:outerShdw blurRad="25400" rotWithShape="0" algn="tl" dir="2700000" dist="25400">
              <a:srgbClr val="000000"/>
            </a:outerShdw>
          </a:effectLst>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lt1"/>
              </a:buClr>
              <a:buSzPts val="3200"/>
              <a:buFont typeface="Open Sans"/>
              <a:buNone/>
            </a:pPr>
            <a:r>
              <a:rPr b="1" i="0" lang="en-US" sz="3200" u="none" cap="none" strike="noStrike">
                <a:solidFill>
                  <a:schemeClr val="lt1"/>
                </a:solidFill>
                <a:latin typeface="Open Sans"/>
                <a:ea typeface="Open Sans"/>
                <a:cs typeface="Open Sans"/>
                <a:sym typeface="Open Sans"/>
              </a:rPr>
              <a:t>Click to edit Master title style</a:t>
            </a:r>
            <a:endParaRPr b="0" i="0" sz="1400" u="none" cap="none" strike="noStrike">
              <a:solidFill>
                <a:srgbClr val="000000"/>
              </a:solidFill>
              <a:latin typeface="Arial"/>
              <a:ea typeface="Arial"/>
              <a:cs typeface="Arial"/>
              <a:sym typeface="Arial"/>
            </a:endParaRPr>
          </a:p>
        </p:txBody>
      </p:sp>
      <p:sp>
        <p:nvSpPr>
          <p:cNvPr id="244" name="Google Shape;244;p132"/>
          <p:cNvSpPr txBox="1"/>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200"/>
              <a:buFont typeface="Calibri"/>
              <a:buNone/>
            </a:pPr>
            <a:r>
              <a:rPr b="1" i="0" lang="en-US" sz="3200" u="none" cap="none" strike="noStrike">
                <a:solidFill>
                  <a:schemeClr val="dk1"/>
                </a:solidFill>
                <a:latin typeface="Calibri"/>
                <a:ea typeface="Calibri"/>
                <a:cs typeface="Calibri"/>
                <a:sym typeface="Calibri"/>
              </a:rPr>
              <a:t>Click to edit Master title style</a:t>
            </a:r>
            <a:endParaRPr b="0" i="0" sz="1400" u="none" cap="none" strike="noStrike">
              <a:solidFill>
                <a:srgbClr val="000000"/>
              </a:solidFill>
              <a:latin typeface="Arial"/>
              <a:ea typeface="Arial"/>
              <a:cs typeface="Arial"/>
              <a:sym typeface="Arial"/>
            </a:endParaRPr>
          </a:p>
        </p:txBody>
      </p:sp>
      <p:sp>
        <p:nvSpPr>
          <p:cNvPr id="245" name="Google Shape;245;p132"/>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marR="0" rtl="0" algn="ctr">
              <a:lnSpc>
                <a:spcPct val="100000"/>
              </a:lnSpc>
              <a:spcBef>
                <a:spcPts val="56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1pPr>
            <a:lvl2pPr lvl="1" marR="0" rtl="0" algn="ctr">
              <a:lnSpc>
                <a:spcPct val="100000"/>
              </a:lnSpc>
              <a:spcBef>
                <a:spcPts val="48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2pPr>
            <a:lvl3pPr lvl="2" marR="0" rtl="0" algn="ctr">
              <a:lnSpc>
                <a:spcPct val="100000"/>
              </a:lnSpc>
              <a:spcBef>
                <a:spcPts val="400"/>
              </a:spcBef>
              <a:spcAft>
                <a:spcPts val="0"/>
              </a:spcAft>
              <a:buClr>
                <a:srgbClr val="888888"/>
              </a:buClr>
              <a:buSzPts val="2000"/>
              <a:buFont typeface="Calibri"/>
              <a:buNone/>
              <a:defRPr b="0" i="0" sz="2000" u="none" cap="none" strike="noStrike">
                <a:solidFill>
                  <a:srgbClr val="888888"/>
                </a:solidFill>
                <a:latin typeface="Calibri"/>
                <a:ea typeface="Calibri"/>
                <a:cs typeface="Calibri"/>
                <a:sym typeface="Calibri"/>
              </a:defRPr>
            </a:lvl3pPr>
            <a:lvl4pPr lvl="3" marR="0" rtl="0" algn="ctr">
              <a:lnSpc>
                <a:spcPct val="100000"/>
              </a:lnSpc>
              <a:spcBef>
                <a:spcPts val="36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4pPr>
            <a:lvl5pPr lvl="4" marR="0" rtl="0" algn="ctr">
              <a:lnSpc>
                <a:spcPct val="100000"/>
              </a:lnSpc>
              <a:spcBef>
                <a:spcPts val="32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103"/>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4" name="Google Shape;34;p103"/>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Verdana"/>
              <a:buNone/>
              <a:defRPr sz="2000"/>
            </a:lvl1pPr>
            <a:lvl2pPr indent="-228600" lvl="1" marL="914400" algn="l">
              <a:spcBef>
                <a:spcPts val="360"/>
              </a:spcBef>
              <a:spcAft>
                <a:spcPts val="0"/>
              </a:spcAft>
              <a:buClr>
                <a:schemeClr val="dk1"/>
              </a:buClr>
              <a:buSzPts val="1800"/>
              <a:buFont typeface="Verdana"/>
              <a:buNone/>
              <a:defRPr sz="1800"/>
            </a:lvl2pPr>
            <a:lvl3pPr indent="-228600" lvl="2" marL="1371600" algn="l">
              <a:spcBef>
                <a:spcPts val="320"/>
              </a:spcBef>
              <a:spcAft>
                <a:spcPts val="0"/>
              </a:spcAft>
              <a:buClr>
                <a:schemeClr val="dk1"/>
              </a:buClr>
              <a:buSzPts val="1600"/>
              <a:buFont typeface="Verdana"/>
              <a:buNone/>
              <a:defRPr sz="1600"/>
            </a:lvl3pPr>
            <a:lvl4pPr indent="-228600" lvl="3" marL="1828800" algn="l">
              <a:spcBef>
                <a:spcPts val="280"/>
              </a:spcBef>
              <a:spcAft>
                <a:spcPts val="0"/>
              </a:spcAft>
              <a:buClr>
                <a:schemeClr val="dk1"/>
              </a:buClr>
              <a:buSzPts val="1400"/>
              <a:buFont typeface="Verdana"/>
              <a:buNone/>
              <a:defRPr sz="1400"/>
            </a:lvl4pPr>
            <a:lvl5pPr indent="-228600" lvl="4" marL="2286000" algn="l">
              <a:spcBef>
                <a:spcPts val="280"/>
              </a:spcBef>
              <a:spcAft>
                <a:spcPts val="0"/>
              </a:spcAft>
              <a:buClr>
                <a:schemeClr val="dk1"/>
              </a:buClr>
              <a:buSzPts val="1400"/>
              <a:buFont typeface="Verdana"/>
              <a:buNone/>
              <a:defRPr sz="1400"/>
            </a:lvl5pPr>
            <a:lvl6pPr indent="-228600" lvl="5" marL="2743200" algn="l">
              <a:spcBef>
                <a:spcPts val="280"/>
              </a:spcBef>
              <a:spcAft>
                <a:spcPts val="0"/>
              </a:spcAft>
              <a:buClr>
                <a:schemeClr val="dk1"/>
              </a:buClr>
              <a:buSzPts val="1400"/>
              <a:buFont typeface="Verdana"/>
              <a:buNone/>
              <a:defRPr sz="1400"/>
            </a:lvl6pPr>
            <a:lvl7pPr indent="-228600" lvl="6" marL="3200400" algn="l">
              <a:spcBef>
                <a:spcPts val="280"/>
              </a:spcBef>
              <a:spcAft>
                <a:spcPts val="0"/>
              </a:spcAft>
              <a:buClr>
                <a:schemeClr val="dk1"/>
              </a:buClr>
              <a:buSzPts val="1400"/>
              <a:buFont typeface="Verdana"/>
              <a:buNone/>
              <a:defRPr sz="1400"/>
            </a:lvl7pPr>
            <a:lvl8pPr indent="-228600" lvl="7" marL="3657600" algn="l">
              <a:spcBef>
                <a:spcPts val="280"/>
              </a:spcBef>
              <a:spcAft>
                <a:spcPts val="0"/>
              </a:spcAft>
              <a:buClr>
                <a:schemeClr val="dk1"/>
              </a:buClr>
              <a:buSzPts val="1400"/>
              <a:buFont typeface="Verdana"/>
              <a:buNone/>
              <a:defRPr sz="1400"/>
            </a:lvl8pPr>
            <a:lvl9pPr indent="-228600" lvl="8" marL="4114800" algn="l">
              <a:spcBef>
                <a:spcPts val="280"/>
              </a:spcBef>
              <a:spcAft>
                <a:spcPts val="0"/>
              </a:spcAft>
              <a:buClr>
                <a:schemeClr val="dk1"/>
              </a:buClr>
              <a:buSzPts val="1400"/>
              <a:buFont typeface="Verdana"/>
              <a:buNone/>
              <a:defRPr sz="1400"/>
            </a:lvl9pPr>
          </a:lstStyle>
          <a:p/>
        </p:txBody>
      </p:sp>
      <p:sp>
        <p:nvSpPr>
          <p:cNvPr id="35" name="Google Shape;35;p103"/>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03"/>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103"/>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ox side-by-side + headers" type="twoTxTwoObj">
  <p:cSld name="TWO_OBJECTS_WITH_TEXT">
    <p:spTree>
      <p:nvGrpSpPr>
        <p:cNvPr id="246" name="Shape 246"/>
        <p:cNvGrpSpPr/>
        <p:nvPr/>
      </p:nvGrpSpPr>
      <p:grpSpPr>
        <a:xfrm>
          <a:off x="0" y="0"/>
          <a:ext cx="0" cy="0"/>
          <a:chOff x="0" y="0"/>
          <a:chExt cx="0" cy="0"/>
        </a:xfrm>
      </p:grpSpPr>
      <p:sp>
        <p:nvSpPr>
          <p:cNvPr id="247" name="Google Shape;247;p133"/>
          <p:cNvSpPr txBox="1"/>
          <p:nvPr>
            <p:ph type="title"/>
          </p:nvPr>
        </p:nvSpPr>
        <p:spPr>
          <a:xfrm>
            <a:off x="609600" y="381000"/>
            <a:ext cx="10972800" cy="9144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3200"/>
              <a:buFont typeface="Open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8" name="Google Shape;248;p133"/>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80"/>
              </a:spcBef>
              <a:spcAft>
                <a:spcPts val="0"/>
              </a:spcAft>
              <a:buClr>
                <a:schemeClr val="dk1"/>
              </a:buClr>
              <a:buSzPts val="2400"/>
              <a:buFont typeface="Calibri"/>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49" name="Google Shape;249;p133"/>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50" name="Google Shape;250;p133"/>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80"/>
              </a:spcBef>
              <a:spcAft>
                <a:spcPts val="0"/>
              </a:spcAft>
              <a:buClr>
                <a:schemeClr val="dk1"/>
              </a:buClr>
              <a:buSzPts val="2400"/>
              <a:buFont typeface="Calibri"/>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51" name="Google Shape;251;p133"/>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rious content">
  <p:cSld name="Various content">
    <p:spTree>
      <p:nvGrpSpPr>
        <p:cNvPr id="252" name="Shape 252"/>
        <p:cNvGrpSpPr/>
        <p:nvPr/>
      </p:nvGrpSpPr>
      <p:grpSpPr>
        <a:xfrm>
          <a:off x="0" y="0"/>
          <a:ext cx="0" cy="0"/>
          <a:chOff x="0" y="0"/>
          <a:chExt cx="0" cy="0"/>
        </a:xfrm>
      </p:grpSpPr>
      <p:sp>
        <p:nvSpPr>
          <p:cNvPr id="253" name="Google Shape;253;p134"/>
          <p:cNvSpPr txBox="1"/>
          <p:nvPr>
            <p:ph idx="1" type="body"/>
          </p:nvPr>
        </p:nvSpPr>
        <p:spPr>
          <a:xfrm>
            <a:off x="4766733" y="1447800"/>
            <a:ext cx="6815667" cy="467836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560"/>
              </a:spcBef>
              <a:spcAft>
                <a:spcPts val="0"/>
              </a:spcAft>
              <a:buClr>
                <a:schemeClr val="dk1"/>
              </a:buClr>
              <a:buSzPts val="2800"/>
              <a:buFont typeface="Calibri"/>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4" name="Google Shape;254;p134"/>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8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1000"/>
              <a:buFont typeface="Calibri"/>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900"/>
              <a:buFont typeface="Calibri"/>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900"/>
              <a:buFont typeface="Calibri"/>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255" name="Google Shape;255;p134"/>
          <p:cNvSpPr txBox="1"/>
          <p:nvPr>
            <p:ph type="title"/>
          </p:nvPr>
        </p:nvSpPr>
        <p:spPr>
          <a:xfrm>
            <a:off x="609600" y="228600"/>
            <a:ext cx="10972800" cy="10541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with title" type="titleOnly">
  <p:cSld name="TITLE_ONLY">
    <p:spTree>
      <p:nvGrpSpPr>
        <p:cNvPr id="256" name="Shape 256"/>
        <p:cNvGrpSpPr/>
        <p:nvPr/>
      </p:nvGrpSpPr>
      <p:grpSpPr>
        <a:xfrm>
          <a:off x="0" y="0"/>
          <a:ext cx="0" cy="0"/>
          <a:chOff x="0" y="0"/>
          <a:chExt cx="0" cy="0"/>
        </a:xfrm>
      </p:grpSpPr>
      <p:sp>
        <p:nvSpPr>
          <p:cNvPr id="257" name="Google Shape;257;p135"/>
          <p:cNvSpPr txBox="1"/>
          <p:nvPr>
            <p:ph type="title"/>
          </p:nvPr>
        </p:nvSpPr>
        <p:spPr>
          <a:xfrm>
            <a:off x="711200" y="228600"/>
            <a:ext cx="10972800" cy="9906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lnSpc>
                <a:spcPct val="10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258" name="Shape 258"/>
        <p:cNvGrpSpPr/>
        <p:nvPr/>
      </p:nvGrpSpPr>
      <p:grpSpPr>
        <a:xfrm>
          <a:off x="0" y="0"/>
          <a:ext cx="0" cy="0"/>
          <a:chOff x="0" y="0"/>
          <a:chExt cx="0" cy="0"/>
        </a:xfrm>
      </p:grpSpPr>
      <p:sp>
        <p:nvSpPr>
          <p:cNvPr id="259" name="Google Shape;259;p136"/>
          <p:cNvSpPr txBox="1"/>
          <p:nvPr>
            <p:ph idx="1" type="body"/>
          </p:nvPr>
        </p:nvSpPr>
        <p:spPr>
          <a:xfrm>
            <a:off x="914400" y="609600"/>
            <a:ext cx="10363200" cy="5486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60" name="Google Shape;260;p13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1" name="Google Shape;261;p13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2" name="Google Shape;262;p13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rgbClr val="000000"/>
                </a:solidFill>
                <a:latin typeface="Verdana"/>
                <a:ea typeface="Verdana"/>
                <a:cs typeface="Verdana"/>
                <a:sym typeface="Verdana"/>
              </a:defRPr>
            </a:lvl1pPr>
            <a:lvl2pPr indent="0" lvl="1" marL="0" marR="0" rtl="0" algn="l">
              <a:spcBef>
                <a:spcPts val="0"/>
              </a:spcBef>
              <a:buNone/>
              <a:defRPr b="0" i="0" sz="1800" u="none" cap="none" strike="noStrike">
                <a:solidFill>
                  <a:srgbClr val="000000"/>
                </a:solidFill>
                <a:latin typeface="Verdana"/>
                <a:ea typeface="Verdana"/>
                <a:cs typeface="Verdana"/>
                <a:sym typeface="Verdana"/>
              </a:defRPr>
            </a:lvl2pPr>
            <a:lvl3pPr indent="0" lvl="2" marL="0" marR="0" rtl="0" algn="l">
              <a:spcBef>
                <a:spcPts val="0"/>
              </a:spcBef>
              <a:buNone/>
              <a:defRPr b="0" i="0" sz="1800" u="none" cap="none" strike="noStrike">
                <a:solidFill>
                  <a:srgbClr val="000000"/>
                </a:solidFill>
                <a:latin typeface="Verdana"/>
                <a:ea typeface="Verdana"/>
                <a:cs typeface="Verdana"/>
                <a:sym typeface="Verdana"/>
              </a:defRPr>
            </a:lvl3pPr>
            <a:lvl4pPr indent="0" lvl="3" marL="0" marR="0" rtl="0" algn="l">
              <a:spcBef>
                <a:spcPts val="0"/>
              </a:spcBef>
              <a:buNone/>
              <a:defRPr b="0" i="0" sz="1800" u="none" cap="none" strike="noStrike">
                <a:solidFill>
                  <a:srgbClr val="000000"/>
                </a:solidFill>
                <a:latin typeface="Verdana"/>
                <a:ea typeface="Verdana"/>
                <a:cs typeface="Verdana"/>
                <a:sym typeface="Verdana"/>
              </a:defRPr>
            </a:lvl4pPr>
            <a:lvl5pPr indent="0" lvl="4" marL="0" marR="0" rtl="0" algn="l">
              <a:spcBef>
                <a:spcPts val="0"/>
              </a:spcBef>
              <a:buNone/>
              <a:defRPr b="0" i="0" sz="1800" u="none" cap="none" strike="noStrike">
                <a:solidFill>
                  <a:srgbClr val="000000"/>
                </a:solidFill>
                <a:latin typeface="Verdana"/>
                <a:ea typeface="Verdana"/>
                <a:cs typeface="Verdana"/>
                <a:sym typeface="Verdana"/>
              </a:defRPr>
            </a:lvl5pPr>
            <a:lvl6pPr indent="0" lvl="5" marL="0" marR="0" rtl="0" algn="l">
              <a:spcBef>
                <a:spcPts val="0"/>
              </a:spcBef>
              <a:buNone/>
              <a:defRPr b="0" i="0" sz="1800" u="none" cap="none" strike="noStrike">
                <a:solidFill>
                  <a:srgbClr val="000000"/>
                </a:solidFill>
                <a:latin typeface="Verdana"/>
                <a:ea typeface="Verdana"/>
                <a:cs typeface="Verdana"/>
                <a:sym typeface="Verdana"/>
              </a:defRPr>
            </a:lvl6pPr>
            <a:lvl7pPr indent="0" lvl="6" marL="0" marR="0" rtl="0" algn="l">
              <a:spcBef>
                <a:spcPts val="0"/>
              </a:spcBef>
              <a:buNone/>
              <a:defRPr b="0" i="0" sz="1800" u="none" cap="none" strike="noStrike">
                <a:solidFill>
                  <a:srgbClr val="000000"/>
                </a:solidFill>
                <a:latin typeface="Verdana"/>
                <a:ea typeface="Verdana"/>
                <a:cs typeface="Verdana"/>
                <a:sym typeface="Verdana"/>
              </a:defRPr>
            </a:lvl7pPr>
            <a:lvl8pPr indent="0" lvl="7" marL="0" marR="0" rtl="0" algn="l">
              <a:spcBef>
                <a:spcPts val="0"/>
              </a:spcBef>
              <a:buNone/>
              <a:defRPr b="0" i="0" sz="1800" u="none" cap="none" strike="noStrike">
                <a:solidFill>
                  <a:srgbClr val="000000"/>
                </a:solidFill>
                <a:latin typeface="Verdana"/>
                <a:ea typeface="Verdana"/>
                <a:cs typeface="Verdana"/>
                <a:sym typeface="Verdana"/>
              </a:defRPr>
            </a:lvl8pPr>
            <a:lvl9pPr indent="0" lvl="8" marL="0" marR="0" rtl="0" algn="l">
              <a:spcBef>
                <a:spcPts val="0"/>
              </a:spcBef>
              <a:buNone/>
              <a:defRPr b="0" i="0" sz="1800" u="none" cap="none" strike="noStrike">
                <a:solidFill>
                  <a:srgbClr val="000000"/>
                </a:solidFill>
                <a:latin typeface="Verdana"/>
                <a:ea typeface="Verdana"/>
                <a:cs typeface="Verdana"/>
                <a:sym typeface="Verdan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9" name="Shape 269"/>
        <p:cNvGrpSpPr/>
        <p:nvPr/>
      </p:nvGrpSpPr>
      <p:grpSpPr>
        <a:xfrm>
          <a:off x="0" y="0"/>
          <a:ext cx="0" cy="0"/>
          <a:chOff x="0" y="0"/>
          <a:chExt cx="0" cy="0"/>
        </a:xfrm>
      </p:grpSpPr>
      <p:sp>
        <p:nvSpPr>
          <p:cNvPr id="270" name="Google Shape;270;p60"/>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1" name="Google Shape;271;p60"/>
          <p:cNvSpPr txBox="1"/>
          <p:nvPr>
            <p:ph idx="1" type="body"/>
          </p:nvPr>
        </p:nvSpPr>
        <p:spPr>
          <a:xfrm>
            <a:off x="914400" y="1981200"/>
            <a:ext cx="103632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p60"/>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60"/>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4" name="Google Shape;274;p60"/>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400" u="none" cap="none" strike="noStrike">
                <a:solidFill>
                  <a:schemeClr val="dk1"/>
                </a:solidFill>
                <a:latin typeface="Times New Roman"/>
                <a:ea typeface="Times New Roman"/>
                <a:cs typeface="Times New Roman"/>
                <a:sym typeface="Times New Roman"/>
              </a:defRPr>
            </a:lvl1pPr>
            <a:lvl2pPr indent="0" lvl="1" marL="0" algn="r">
              <a:spcBef>
                <a:spcPts val="0"/>
              </a:spcBef>
              <a:buNone/>
              <a:defRPr b="0" i="0" sz="1400" u="none" cap="none" strike="noStrike">
                <a:solidFill>
                  <a:schemeClr val="dk1"/>
                </a:solidFill>
                <a:latin typeface="Times New Roman"/>
                <a:ea typeface="Times New Roman"/>
                <a:cs typeface="Times New Roman"/>
                <a:sym typeface="Times New Roman"/>
              </a:defRPr>
            </a:lvl2pPr>
            <a:lvl3pPr indent="0" lvl="2" marL="0" algn="r">
              <a:spcBef>
                <a:spcPts val="0"/>
              </a:spcBef>
              <a:buNone/>
              <a:defRPr b="0" i="0" sz="1400" u="none" cap="none" strike="noStrike">
                <a:solidFill>
                  <a:schemeClr val="dk1"/>
                </a:solidFill>
                <a:latin typeface="Times New Roman"/>
                <a:ea typeface="Times New Roman"/>
                <a:cs typeface="Times New Roman"/>
                <a:sym typeface="Times New Roman"/>
              </a:defRPr>
            </a:lvl3pPr>
            <a:lvl4pPr indent="0" lvl="3" marL="0" algn="r">
              <a:spcBef>
                <a:spcPts val="0"/>
              </a:spcBef>
              <a:buNone/>
              <a:defRPr b="0" i="0" sz="1400" u="none" cap="none" strike="noStrike">
                <a:solidFill>
                  <a:schemeClr val="dk1"/>
                </a:solidFill>
                <a:latin typeface="Times New Roman"/>
                <a:ea typeface="Times New Roman"/>
                <a:cs typeface="Times New Roman"/>
                <a:sym typeface="Times New Roman"/>
              </a:defRPr>
            </a:lvl4pPr>
            <a:lvl5pPr indent="0" lvl="4" marL="0" algn="r">
              <a:spcBef>
                <a:spcPts val="0"/>
              </a:spcBef>
              <a:buNone/>
              <a:defRPr b="0" i="0" sz="1400" u="none" cap="none" strike="noStrike">
                <a:solidFill>
                  <a:schemeClr val="dk1"/>
                </a:solidFill>
                <a:latin typeface="Times New Roman"/>
                <a:ea typeface="Times New Roman"/>
                <a:cs typeface="Times New Roman"/>
                <a:sym typeface="Times New Roman"/>
              </a:defRPr>
            </a:lvl5pPr>
            <a:lvl6pPr indent="0" lvl="5" marL="0" algn="r">
              <a:spcBef>
                <a:spcPts val="0"/>
              </a:spcBef>
              <a:buNone/>
              <a:defRPr b="0" i="0" sz="1400" u="none" cap="none" strike="noStrike">
                <a:solidFill>
                  <a:schemeClr val="dk1"/>
                </a:solidFill>
                <a:latin typeface="Times New Roman"/>
                <a:ea typeface="Times New Roman"/>
                <a:cs typeface="Times New Roman"/>
                <a:sym typeface="Times New Roman"/>
              </a:defRPr>
            </a:lvl6pPr>
            <a:lvl7pPr indent="0" lvl="6" marL="0" algn="r">
              <a:spcBef>
                <a:spcPts val="0"/>
              </a:spcBef>
              <a:buNone/>
              <a:defRPr b="0" i="0" sz="1400" u="none" cap="none" strike="noStrike">
                <a:solidFill>
                  <a:schemeClr val="dk1"/>
                </a:solidFill>
                <a:latin typeface="Times New Roman"/>
                <a:ea typeface="Times New Roman"/>
                <a:cs typeface="Times New Roman"/>
                <a:sym typeface="Times New Roman"/>
              </a:defRPr>
            </a:lvl7pPr>
            <a:lvl8pPr indent="0" lvl="7" marL="0" algn="r">
              <a:spcBef>
                <a:spcPts val="0"/>
              </a:spcBef>
              <a:buNone/>
              <a:defRPr b="0" i="0" sz="1400" u="none" cap="none" strike="noStrike">
                <a:solidFill>
                  <a:schemeClr val="dk1"/>
                </a:solidFill>
                <a:latin typeface="Times New Roman"/>
                <a:ea typeface="Times New Roman"/>
                <a:cs typeface="Times New Roman"/>
                <a:sym typeface="Times New Roman"/>
              </a:defRPr>
            </a:lvl8pPr>
            <a:lvl9pPr indent="0" lvl="8" marL="0" algn="r">
              <a:spcBef>
                <a:spcPts val="0"/>
              </a:spcBef>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5" name="Shape 275"/>
        <p:cNvGrpSpPr/>
        <p:nvPr/>
      </p:nvGrpSpPr>
      <p:grpSpPr>
        <a:xfrm>
          <a:off x="0" y="0"/>
          <a:ext cx="0" cy="0"/>
          <a:chOff x="0" y="0"/>
          <a:chExt cx="0" cy="0"/>
        </a:xfrm>
      </p:grpSpPr>
      <p:sp>
        <p:nvSpPr>
          <p:cNvPr id="276" name="Google Shape;276;p61"/>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 name="Google Shape;277;p61"/>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p61"/>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400" u="none" cap="none" strike="noStrike">
                <a:solidFill>
                  <a:schemeClr val="dk1"/>
                </a:solidFill>
                <a:latin typeface="Times New Roman"/>
                <a:ea typeface="Times New Roman"/>
                <a:cs typeface="Times New Roman"/>
                <a:sym typeface="Times New Roman"/>
              </a:defRPr>
            </a:lvl1pPr>
            <a:lvl2pPr indent="0" lvl="1" marL="0" algn="r">
              <a:spcBef>
                <a:spcPts val="0"/>
              </a:spcBef>
              <a:buNone/>
              <a:defRPr b="0" i="0" sz="1400" u="none" cap="none" strike="noStrike">
                <a:solidFill>
                  <a:schemeClr val="dk1"/>
                </a:solidFill>
                <a:latin typeface="Times New Roman"/>
                <a:ea typeface="Times New Roman"/>
                <a:cs typeface="Times New Roman"/>
                <a:sym typeface="Times New Roman"/>
              </a:defRPr>
            </a:lvl2pPr>
            <a:lvl3pPr indent="0" lvl="2" marL="0" algn="r">
              <a:spcBef>
                <a:spcPts val="0"/>
              </a:spcBef>
              <a:buNone/>
              <a:defRPr b="0" i="0" sz="1400" u="none" cap="none" strike="noStrike">
                <a:solidFill>
                  <a:schemeClr val="dk1"/>
                </a:solidFill>
                <a:latin typeface="Times New Roman"/>
                <a:ea typeface="Times New Roman"/>
                <a:cs typeface="Times New Roman"/>
                <a:sym typeface="Times New Roman"/>
              </a:defRPr>
            </a:lvl3pPr>
            <a:lvl4pPr indent="0" lvl="3" marL="0" algn="r">
              <a:spcBef>
                <a:spcPts val="0"/>
              </a:spcBef>
              <a:buNone/>
              <a:defRPr b="0" i="0" sz="1400" u="none" cap="none" strike="noStrike">
                <a:solidFill>
                  <a:schemeClr val="dk1"/>
                </a:solidFill>
                <a:latin typeface="Times New Roman"/>
                <a:ea typeface="Times New Roman"/>
                <a:cs typeface="Times New Roman"/>
                <a:sym typeface="Times New Roman"/>
              </a:defRPr>
            </a:lvl4pPr>
            <a:lvl5pPr indent="0" lvl="4" marL="0" algn="r">
              <a:spcBef>
                <a:spcPts val="0"/>
              </a:spcBef>
              <a:buNone/>
              <a:defRPr b="0" i="0" sz="1400" u="none" cap="none" strike="noStrike">
                <a:solidFill>
                  <a:schemeClr val="dk1"/>
                </a:solidFill>
                <a:latin typeface="Times New Roman"/>
                <a:ea typeface="Times New Roman"/>
                <a:cs typeface="Times New Roman"/>
                <a:sym typeface="Times New Roman"/>
              </a:defRPr>
            </a:lvl5pPr>
            <a:lvl6pPr indent="0" lvl="5" marL="0" algn="r">
              <a:spcBef>
                <a:spcPts val="0"/>
              </a:spcBef>
              <a:buNone/>
              <a:defRPr b="0" i="0" sz="1400" u="none" cap="none" strike="noStrike">
                <a:solidFill>
                  <a:schemeClr val="dk1"/>
                </a:solidFill>
                <a:latin typeface="Times New Roman"/>
                <a:ea typeface="Times New Roman"/>
                <a:cs typeface="Times New Roman"/>
                <a:sym typeface="Times New Roman"/>
              </a:defRPr>
            </a:lvl6pPr>
            <a:lvl7pPr indent="0" lvl="6" marL="0" algn="r">
              <a:spcBef>
                <a:spcPts val="0"/>
              </a:spcBef>
              <a:buNone/>
              <a:defRPr b="0" i="0" sz="1400" u="none" cap="none" strike="noStrike">
                <a:solidFill>
                  <a:schemeClr val="dk1"/>
                </a:solidFill>
                <a:latin typeface="Times New Roman"/>
                <a:ea typeface="Times New Roman"/>
                <a:cs typeface="Times New Roman"/>
                <a:sym typeface="Times New Roman"/>
              </a:defRPr>
            </a:lvl7pPr>
            <a:lvl8pPr indent="0" lvl="7" marL="0" algn="r">
              <a:spcBef>
                <a:spcPts val="0"/>
              </a:spcBef>
              <a:buNone/>
              <a:defRPr b="0" i="0" sz="1400" u="none" cap="none" strike="noStrike">
                <a:solidFill>
                  <a:schemeClr val="dk1"/>
                </a:solidFill>
                <a:latin typeface="Times New Roman"/>
                <a:ea typeface="Times New Roman"/>
                <a:cs typeface="Times New Roman"/>
                <a:sym typeface="Times New Roman"/>
              </a:defRPr>
            </a:lvl8pPr>
            <a:lvl9pPr indent="0" lvl="8" marL="0" algn="r">
              <a:spcBef>
                <a:spcPts val="0"/>
              </a:spcBef>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279" name="Shape 279"/>
        <p:cNvGrpSpPr/>
        <p:nvPr/>
      </p:nvGrpSpPr>
      <p:grpSpPr>
        <a:xfrm>
          <a:off x="0" y="0"/>
          <a:ext cx="0" cy="0"/>
          <a:chOff x="0" y="0"/>
          <a:chExt cx="0" cy="0"/>
        </a:xfrm>
      </p:grpSpPr>
      <p:sp>
        <p:nvSpPr>
          <p:cNvPr id="280" name="Google Shape;280;p62"/>
          <p:cNvSpPr txBox="1"/>
          <p:nvPr>
            <p:ph idx="1" type="body"/>
          </p:nvPr>
        </p:nvSpPr>
        <p:spPr>
          <a:xfrm>
            <a:off x="914400" y="609600"/>
            <a:ext cx="10363200" cy="548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 name="Google Shape;281;p62"/>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62"/>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3" name="Google Shape;283;p62"/>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4" name="Shape 284"/>
        <p:cNvGrpSpPr/>
        <p:nvPr/>
      </p:nvGrpSpPr>
      <p:grpSpPr>
        <a:xfrm>
          <a:off x="0" y="0"/>
          <a:ext cx="0" cy="0"/>
          <a:chOff x="0" y="0"/>
          <a:chExt cx="0" cy="0"/>
        </a:xfrm>
      </p:grpSpPr>
      <p:sp>
        <p:nvSpPr>
          <p:cNvPr id="285" name="Google Shape;285;p76"/>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6" name="Google Shape;286;p76"/>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7" name="Google Shape;287;p76"/>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8" name="Google Shape;288;p76"/>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400" u="none" cap="none" strike="noStrike">
                <a:solidFill>
                  <a:schemeClr val="dk1"/>
                </a:solidFill>
                <a:latin typeface="Times New Roman"/>
                <a:ea typeface="Times New Roman"/>
                <a:cs typeface="Times New Roman"/>
                <a:sym typeface="Times New Roman"/>
              </a:defRPr>
            </a:lvl1pPr>
            <a:lvl2pPr indent="0" lvl="1" marL="0" algn="r">
              <a:spcBef>
                <a:spcPts val="0"/>
              </a:spcBef>
              <a:buNone/>
              <a:defRPr b="0" i="0" sz="1400" u="none" cap="none" strike="noStrike">
                <a:solidFill>
                  <a:schemeClr val="dk1"/>
                </a:solidFill>
                <a:latin typeface="Times New Roman"/>
                <a:ea typeface="Times New Roman"/>
                <a:cs typeface="Times New Roman"/>
                <a:sym typeface="Times New Roman"/>
              </a:defRPr>
            </a:lvl2pPr>
            <a:lvl3pPr indent="0" lvl="2" marL="0" algn="r">
              <a:spcBef>
                <a:spcPts val="0"/>
              </a:spcBef>
              <a:buNone/>
              <a:defRPr b="0" i="0" sz="1400" u="none" cap="none" strike="noStrike">
                <a:solidFill>
                  <a:schemeClr val="dk1"/>
                </a:solidFill>
                <a:latin typeface="Times New Roman"/>
                <a:ea typeface="Times New Roman"/>
                <a:cs typeface="Times New Roman"/>
                <a:sym typeface="Times New Roman"/>
              </a:defRPr>
            </a:lvl3pPr>
            <a:lvl4pPr indent="0" lvl="3" marL="0" algn="r">
              <a:spcBef>
                <a:spcPts val="0"/>
              </a:spcBef>
              <a:buNone/>
              <a:defRPr b="0" i="0" sz="1400" u="none" cap="none" strike="noStrike">
                <a:solidFill>
                  <a:schemeClr val="dk1"/>
                </a:solidFill>
                <a:latin typeface="Times New Roman"/>
                <a:ea typeface="Times New Roman"/>
                <a:cs typeface="Times New Roman"/>
                <a:sym typeface="Times New Roman"/>
              </a:defRPr>
            </a:lvl4pPr>
            <a:lvl5pPr indent="0" lvl="4" marL="0" algn="r">
              <a:spcBef>
                <a:spcPts val="0"/>
              </a:spcBef>
              <a:buNone/>
              <a:defRPr b="0" i="0" sz="1400" u="none" cap="none" strike="noStrike">
                <a:solidFill>
                  <a:schemeClr val="dk1"/>
                </a:solidFill>
                <a:latin typeface="Times New Roman"/>
                <a:ea typeface="Times New Roman"/>
                <a:cs typeface="Times New Roman"/>
                <a:sym typeface="Times New Roman"/>
              </a:defRPr>
            </a:lvl5pPr>
            <a:lvl6pPr indent="0" lvl="5" marL="0" algn="r">
              <a:spcBef>
                <a:spcPts val="0"/>
              </a:spcBef>
              <a:buNone/>
              <a:defRPr b="0" i="0" sz="1400" u="none" cap="none" strike="noStrike">
                <a:solidFill>
                  <a:schemeClr val="dk1"/>
                </a:solidFill>
                <a:latin typeface="Times New Roman"/>
                <a:ea typeface="Times New Roman"/>
                <a:cs typeface="Times New Roman"/>
                <a:sym typeface="Times New Roman"/>
              </a:defRPr>
            </a:lvl6pPr>
            <a:lvl7pPr indent="0" lvl="6" marL="0" algn="r">
              <a:spcBef>
                <a:spcPts val="0"/>
              </a:spcBef>
              <a:buNone/>
              <a:defRPr b="0" i="0" sz="1400" u="none" cap="none" strike="noStrike">
                <a:solidFill>
                  <a:schemeClr val="dk1"/>
                </a:solidFill>
                <a:latin typeface="Times New Roman"/>
                <a:ea typeface="Times New Roman"/>
                <a:cs typeface="Times New Roman"/>
                <a:sym typeface="Times New Roman"/>
              </a:defRPr>
            </a:lvl7pPr>
            <a:lvl8pPr indent="0" lvl="7" marL="0" algn="r">
              <a:spcBef>
                <a:spcPts val="0"/>
              </a:spcBef>
              <a:buNone/>
              <a:defRPr b="0" i="0" sz="1400" u="none" cap="none" strike="noStrike">
                <a:solidFill>
                  <a:schemeClr val="dk1"/>
                </a:solidFill>
                <a:latin typeface="Times New Roman"/>
                <a:ea typeface="Times New Roman"/>
                <a:cs typeface="Times New Roman"/>
                <a:sym typeface="Times New Roman"/>
              </a:defRPr>
            </a:lvl8pPr>
            <a:lvl9pPr indent="0" lvl="8" marL="0" algn="r">
              <a:spcBef>
                <a:spcPts val="0"/>
              </a:spcBef>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9" name="Shape 289"/>
        <p:cNvGrpSpPr/>
        <p:nvPr/>
      </p:nvGrpSpPr>
      <p:grpSpPr>
        <a:xfrm>
          <a:off x="0" y="0"/>
          <a:ext cx="0" cy="0"/>
          <a:chOff x="0" y="0"/>
          <a:chExt cx="0" cy="0"/>
        </a:xfrm>
      </p:grpSpPr>
      <p:sp>
        <p:nvSpPr>
          <p:cNvPr id="290" name="Google Shape;290;p13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91" name="Google Shape;291;p13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spcBef>
                <a:spcPts val="480"/>
              </a:spcBef>
              <a:spcAft>
                <a:spcPts val="0"/>
              </a:spcAft>
              <a:buClr>
                <a:schemeClr val="dk1"/>
              </a:buClr>
              <a:buSzPts val="2400"/>
              <a:buFont typeface="Times New Roman"/>
              <a:buNone/>
              <a:defRPr sz="2400"/>
            </a:lvl1pPr>
            <a:lvl2pPr lvl="1" algn="ctr">
              <a:spcBef>
                <a:spcPts val="400"/>
              </a:spcBef>
              <a:spcAft>
                <a:spcPts val="0"/>
              </a:spcAft>
              <a:buClr>
                <a:schemeClr val="dk1"/>
              </a:buClr>
              <a:buSzPts val="2000"/>
              <a:buFont typeface="Times New Roman"/>
              <a:buNone/>
              <a:defRPr sz="2000"/>
            </a:lvl2pPr>
            <a:lvl3pPr lvl="2" algn="ctr">
              <a:spcBef>
                <a:spcPts val="360"/>
              </a:spcBef>
              <a:spcAft>
                <a:spcPts val="0"/>
              </a:spcAft>
              <a:buClr>
                <a:schemeClr val="dk1"/>
              </a:buClr>
              <a:buSzPts val="1800"/>
              <a:buFont typeface="Times New Roman"/>
              <a:buNone/>
              <a:defRPr sz="1800"/>
            </a:lvl3pPr>
            <a:lvl4pPr lvl="3" algn="ctr">
              <a:spcBef>
                <a:spcPts val="320"/>
              </a:spcBef>
              <a:spcAft>
                <a:spcPts val="0"/>
              </a:spcAft>
              <a:buClr>
                <a:schemeClr val="dk1"/>
              </a:buClr>
              <a:buSzPts val="1600"/>
              <a:buFont typeface="Times New Roman"/>
              <a:buNone/>
              <a:defRPr sz="1600"/>
            </a:lvl4pPr>
            <a:lvl5pPr lvl="4" algn="ctr">
              <a:spcBef>
                <a:spcPts val="320"/>
              </a:spcBef>
              <a:spcAft>
                <a:spcPts val="0"/>
              </a:spcAft>
              <a:buClr>
                <a:schemeClr val="dk1"/>
              </a:buClr>
              <a:buSzPts val="1600"/>
              <a:buFont typeface="Times New Roman"/>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2" name="Google Shape;292;p137"/>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3" name="Google Shape;293;p137"/>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4" name="Google Shape;294;p137"/>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400" u="none" cap="none" strike="noStrike">
                <a:solidFill>
                  <a:schemeClr val="dk1"/>
                </a:solidFill>
                <a:latin typeface="Times New Roman"/>
                <a:ea typeface="Times New Roman"/>
                <a:cs typeface="Times New Roman"/>
                <a:sym typeface="Times New Roman"/>
              </a:defRPr>
            </a:lvl1pPr>
            <a:lvl2pPr indent="0" lvl="1" marL="0" algn="r">
              <a:spcBef>
                <a:spcPts val="0"/>
              </a:spcBef>
              <a:buNone/>
              <a:defRPr b="0" i="0" sz="1400" u="none" cap="none" strike="noStrike">
                <a:solidFill>
                  <a:schemeClr val="dk1"/>
                </a:solidFill>
                <a:latin typeface="Times New Roman"/>
                <a:ea typeface="Times New Roman"/>
                <a:cs typeface="Times New Roman"/>
                <a:sym typeface="Times New Roman"/>
              </a:defRPr>
            </a:lvl2pPr>
            <a:lvl3pPr indent="0" lvl="2" marL="0" algn="r">
              <a:spcBef>
                <a:spcPts val="0"/>
              </a:spcBef>
              <a:buNone/>
              <a:defRPr b="0" i="0" sz="1400" u="none" cap="none" strike="noStrike">
                <a:solidFill>
                  <a:schemeClr val="dk1"/>
                </a:solidFill>
                <a:latin typeface="Times New Roman"/>
                <a:ea typeface="Times New Roman"/>
                <a:cs typeface="Times New Roman"/>
                <a:sym typeface="Times New Roman"/>
              </a:defRPr>
            </a:lvl3pPr>
            <a:lvl4pPr indent="0" lvl="3" marL="0" algn="r">
              <a:spcBef>
                <a:spcPts val="0"/>
              </a:spcBef>
              <a:buNone/>
              <a:defRPr b="0" i="0" sz="1400" u="none" cap="none" strike="noStrike">
                <a:solidFill>
                  <a:schemeClr val="dk1"/>
                </a:solidFill>
                <a:latin typeface="Times New Roman"/>
                <a:ea typeface="Times New Roman"/>
                <a:cs typeface="Times New Roman"/>
                <a:sym typeface="Times New Roman"/>
              </a:defRPr>
            </a:lvl4pPr>
            <a:lvl5pPr indent="0" lvl="4" marL="0" algn="r">
              <a:spcBef>
                <a:spcPts val="0"/>
              </a:spcBef>
              <a:buNone/>
              <a:defRPr b="0" i="0" sz="1400" u="none" cap="none" strike="noStrike">
                <a:solidFill>
                  <a:schemeClr val="dk1"/>
                </a:solidFill>
                <a:latin typeface="Times New Roman"/>
                <a:ea typeface="Times New Roman"/>
                <a:cs typeface="Times New Roman"/>
                <a:sym typeface="Times New Roman"/>
              </a:defRPr>
            </a:lvl5pPr>
            <a:lvl6pPr indent="0" lvl="5" marL="0" algn="r">
              <a:spcBef>
                <a:spcPts val="0"/>
              </a:spcBef>
              <a:buNone/>
              <a:defRPr b="0" i="0" sz="1400" u="none" cap="none" strike="noStrike">
                <a:solidFill>
                  <a:schemeClr val="dk1"/>
                </a:solidFill>
                <a:latin typeface="Times New Roman"/>
                <a:ea typeface="Times New Roman"/>
                <a:cs typeface="Times New Roman"/>
                <a:sym typeface="Times New Roman"/>
              </a:defRPr>
            </a:lvl6pPr>
            <a:lvl7pPr indent="0" lvl="6" marL="0" algn="r">
              <a:spcBef>
                <a:spcPts val="0"/>
              </a:spcBef>
              <a:buNone/>
              <a:defRPr b="0" i="0" sz="1400" u="none" cap="none" strike="noStrike">
                <a:solidFill>
                  <a:schemeClr val="dk1"/>
                </a:solidFill>
                <a:latin typeface="Times New Roman"/>
                <a:ea typeface="Times New Roman"/>
                <a:cs typeface="Times New Roman"/>
                <a:sym typeface="Times New Roman"/>
              </a:defRPr>
            </a:lvl7pPr>
            <a:lvl8pPr indent="0" lvl="7" marL="0" algn="r">
              <a:spcBef>
                <a:spcPts val="0"/>
              </a:spcBef>
              <a:buNone/>
              <a:defRPr b="0" i="0" sz="1400" u="none" cap="none" strike="noStrike">
                <a:solidFill>
                  <a:schemeClr val="dk1"/>
                </a:solidFill>
                <a:latin typeface="Times New Roman"/>
                <a:ea typeface="Times New Roman"/>
                <a:cs typeface="Times New Roman"/>
                <a:sym typeface="Times New Roman"/>
              </a:defRPr>
            </a:lvl8pPr>
            <a:lvl9pPr indent="0" lvl="8" marL="0" algn="r">
              <a:spcBef>
                <a:spcPts val="0"/>
              </a:spcBef>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5" name="Shape 295"/>
        <p:cNvGrpSpPr/>
        <p:nvPr/>
      </p:nvGrpSpPr>
      <p:grpSpPr>
        <a:xfrm>
          <a:off x="0" y="0"/>
          <a:ext cx="0" cy="0"/>
          <a:chOff x="0" y="0"/>
          <a:chExt cx="0" cy="0"/>
        </a:xfrm>
      </p:grpSpPr>
      <p:sp>
        <p:nvSpPr>
          <p:cNvPr id="296" name="Google Shape;296;p138"/>
          <p:cNvSpPr txBox="1"/>
          <p:nvPr>
            <p:ph type="title"/>
          </p:nvPr>
        </p:nvSpPr>
        <p:spPr>
          <a:xfrm>
            <a:off x="831851" y="1709738"/>
            <a:ext cx="10515600" cy="2852737"/>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97" name="Google Shape;297;p138"/>
          <p:cNvSpPr txBox="1"/>
          <p:nvPr>
            <p:ph idx="1" type="body"/>
          </p:nvPr>
        </p:nvSpPr>
        <p:spPr>
          <a:xfrm>
            <a:off x="831851" y="4589464"/>
            <a:ext cx="10515600" cy="1500187"/>
          </a:xfrm>
          <a:prstGeom prst="rect">
            <a:avLst/>
          </a:prstGeom>
          <a:noFill/>
          <a:ln>
            <a:noFill/>
          </a:ln>
        </p:spPr>
        <p:txBody>
          <a:bodyPr anchorCtr="0" anchor="t" bIns="45700" lIns="91425" spcFirstLastPara="1" rIns="91425" wrap="square" tIns="45700">
            <a:noAutofit/>
          </a:bodyPr>
          <a:lstStyle>
            <a:lvl1pPr indent="-228600" lvl="0" marL="457200" algn="l">
              <a:spcBef>
                <a:spcPts val="480"/>
              </a:spcBef>
              <a:spcAft>
                <a:spcPts val="0"/>
              </a:spcAft>
              <a:buClr>
                <a:schemeClr val="dk1"/>
              </a:buClr>
              <a:buSzPts val="2400"/>
              <a:buFont typeface="Times New Roman"/>
              <a:buNone/>
              <a:defRPr sz="2400"/>
            </a:lvl1pPr>
            <a:lvl2pPr indent="-228600" lvl="1" marL="914400" algn="l">
              <a:spcBef>
                <a:spcPts val="400"/>
              </a:spcBef>
              <a:spcAft>
                <a:spcPts val="0"/>
              </a:spcAft>
              <a:buClr>
                <a:schemeClr val="dk1"/>
              </a:buClr>
              <a:buSzPts val="2000"/>
              <a:buFont typeface="Times New Roman"/>
              <a:buNone/>
              <a:defRPr sz="2000"/>
            </a:lvl2pPr>
            <a:lvl3pPr indent="-228600" lvl="2" marL="1371600" algn="l">
              <a:spcBef>
                <a:spcPts val="360"/>
              </a:spcBef>
              <a:spcAft>
                <a:spcPts val="0"/>
              </a:spcAft>
              <a:buClr>
                <a:schemeClr val="dk1"/>
              </a:buClr>
              <a:buSzPts val="1800"/>
              <a:buFont typeface="Times New Roman"/>
              <a:buNone/>
              <a:defRPr sz="1800"/>
            </a:lvl3pPr>
            <a:lvl4pPr indent="-228600" lvl="3" marL="1828800" algn="l">
              <a:spcBef>
                <a:spcPts val="320"/>
              </a:spcBef>
              <a:spcAft>
                <a:spcPts val="0"/>
              </a:spcAft>
              <a:buClr>
                <a:schemeClr val="dk1"/>
              </a:buClr>
              <a:buSzPts val="1600"/>
              <a:buFont typeface="Times New Roman"/>
              <a:buNone/>
              <a:defRPr sz="1600"/>
            </a:lvl4pPr>
            <a:lvl5pPr indent="-228600" lvl="4" marL="2286000" algn="l">
              <a:spcBef>
                <a:spcPts val="320"/>
              </a:spcBef>
              <a:spcAft>
                <a:spcPts val="0"/>
              </a:spcAft>
              <a:buClr>
                <a:schemeClr val="dk1"/>
              </a:buClr>
              <a:buSzPts val="1600"/>
              <a:buFont typeface="Times New Roman"/>
              <a:buNone/>
              <a:defRPr sz="1600"/>
            </a:lvl5pPr>
            <a:lvl6pPr indent="-228600" lvl="5" marL="2743200" algn="l">
              <a:lnSpc>
                <a:spcPct val="90000"/>
              </a:lnSpc>
              <a:spcBef>
                <a:spcPts val="500"/>
              </a:spcBef>
              <a:spcAft>
                <a:spcPts val="0"/>
              </a:spcAft>
              <a:buClr>
                <a:schemeClr val="dk1"/>
              </a:buClr>
              <a:buSzPts val="1600"/>
              <a:buNone/>
              <a:defRPr sz="1600"/>
            </a:lvl6pPr>
            <a:lvl7pPr indent="-228600" lvl="6" marL="3200400" algn="l">
              <a:lnSpc>
                <a:spcPct val="90000"/>
              </a:lnSpc>
              <a:spcBef>
                <a:spcPts val="500"/>
              </a:spcBef>
              <a:spcAft>
                <a:spcPts val="0"/>
              </a:spcAft>
              <a:buClr>
                <a:schemeClr val="dk1"/>
              </a:buClr>
              <a:buSzPts val="1600"/>
              <a:buNone/>
              <a:defRPr sz="1600"/>
            </a:lvl7pPr>
            <a:lvl8pPr indent="-228600" lvl="7" marL="3657600" algn="l">
              <a:lnSpc>
                <a:spcPct val="90000"/>
              </a:lnSpc>
              <a:spcBef>
                <a:spcPts val="500"/>
              </a:spcBef>
              <a:spcAft>
                <a:spcPts val="0"/>
              </a:spcAft>
              <a:buClr>
                <a:schemeClr val="dk1"/>
              </a:buClr>
              <a:buSzPts val="1600"/>
              <a:buNone/>
              <a:defRPr sz="1600"/>
            </a:lvl8pPr>
            <a:lvl9pPr indent="-228600" lvl="8" marL="4114800" algn="l">
              <a:lnSpc>
                <a:spcPct val="90000"/>
              </a:lnSpc>
              <a:spcBef>
                <a:spcPts val="500"/>
              </a:spcBef>
              <a:spcAft>
                <a:spcPts val="0"/>
              </a:spcAft>
              <a:buClr>
                <a:schemeClr val="dk1"/>
              </a:buClr>
              <a:buSzPts val="1600"/>
              <a:buNone/>
              <a:defRPr sz="1600"/>
            </a:lvl9pPr>
          </a:lstStyle>
          <a:p/>
        </p:txBody>
      </p:sp>
      <p:sp>
        <p:nvSpPr>
          <p:cNvPr id="298" name="Google Shape;298;p138"/>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9" name="Google Shape;299;p138"/>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0" name="Google Shape;300;p138"/>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400" u="none" cap="none" strike="noStrike">
                <a:solidFill>
                  <a:schemeClr val="dk1"/>
                </a:solidFill>
                <a:latin typeface="Times New Roman"/>
                <a:ea typeface="Times New Roman"/>
                <a:cs typeface="Times New Roman"/>
                <a:sym typeface="Times New Roman"/>
              </a:defRPr>
            </a:lvl1pPr>
            <a:lvl2pPr indent="0" lvl="1" marL="0" algn="r">
              <a:spcBef>
                <a:spcPts val="0"/>
              </a:spcBef>
              <a:buNone/>
              <a:defRPr b="0" i="0" sz="1400" u="none" cap="none" strike="noStrike">
                <a:solidFill>
                  <a:schemeClr val="dk1"/>
                </a:solidFill>
                <a:latin typeface="Times New Roman"/>
                <a:ea typeface="Times New Roman"/>
                <a:cs typeface="Times New Roman"/>
                <a:sym typeface="Times New Roman"/>
              </a:defRPr>
            </a:lvl2pPr>
            <a:lvl3pPr indent="0" lvl="2" marL="0" algn="r">
              <a:spcBef>
                <a:spcPts val="0"/>
              </a:spcBef>
              <a:buNone/>
              <a:defRPr b="0" i="0" sz="1400" u="none" cap="none" strike="noStrike">
                <a:solidFill>
                  <a:schemeClr val="dk1"/>
                </a:solidFill>
                <a:latin typeface="Times New Roman"/>
                <a:ea typeface="Times New Roman"/>
                <a:cs typeface="Times New Roman"/>
                <a:sym typeface="Times New Roman"/>
              </a:defRPr>
            </a:lvl3pPr>
            <a:lvl4pPr indent="0" lvl="3" marL="0" algn="r">
              <a:spcBef>
                <a:spcPts val="0"/>
              </a:spcBef>
              <a:buNone/>
              <a:defRPr b="0" i="0" sz="1400" u="none" cap="none" strike="noStrike">
                <a:solidFill>
                  <a:schemeClr val="dk1"/>
                </a:solidFill>
                <a:latin typeface="Times New Roman"/>
                <a:ea typeface="Times New Roman"/>
                <a:cs typeface="Times New Roman"/>
                <a:sym typeface="Times New Roman"/>
              </a:defRPr>
            </a:lvl4pPr>
            <a:lvl5pPr indent="0" lvl="4" marL="0" algn="r">
              <a:spcBef>
                <a:spcPts val="0"/>
              </a:spcBef>
              <a:buNone/>
              <a:defRPr b="0" i="0" sz="1400" u="none" cap="none" strike="noStrike">
                <a:solidFill>
                  <a:schemeClr val="dk1"/>
                </a:solidFill>
                <a:latin typeface="Times New Roman"/>
                <a:ea typeface="Times New Roman"/>
                <a:cs typeface="Times New Roman"/>
                <a:sym typeface="Times New Roman"/>
              </a:defRPr>
            </a:lvl5pPr>
            <a:lvl6pPr indent="0" lvl="5" marL="0" algn="r">
              <a:spcBef>
                <a:spcPts val="0"/>
              </a:spcBef>
              <a:buNone/>
              <a:defRPr b="0" i="0" sz="1400" u="none" cap="none" strike="noStrike">
                <a:solidFill>
                  <a:schemeClr val="dk1"/>
                </a:solidFill>
                <a:latin typeface="Times New Roman"/>
                <a:ea typeface="Times New Roman"/>
                <a:cs typeface="Times New Roman"/>
                <a:sym typeface="Times New Roman"/>
              </a:defRPr>
            </a:lvl6pPr>
            <a:lvl7pPr indent="0" lvl="6" marL="0" algn="r">
              <a:spcBef>
                <a:spcPts val="0"/>
              </a:spcBef>
              <a:buNone/>
              <a:defRPr b="0" i="0" sz="1400" u="none" cap="none" strike="noStrike">
                <a:solidFill>
                  <a:schemeClr val="dk1"/>
                </a:solidFill>
                <a:latin typeface="Times New Roman"/>
                <a:ea typeface="Times New Roman"/>
                <a:cs typeface="Times New Roman"/>
                <a:sym typeface="Times New Roman"/>
              </a:defRPr>
            </a:lvl7pPr>
            <a:lvl8pPr indent="0" lvl="7" marL="0" algn="r">
              <a:spcBef>
                <a:spcPts val="0"/>
              </a:spcBef>
              <a:buNone/>
              <a:defRPr b="0" i="0" sz="1400" u="none" cap="none" strike="noStrike">
                <a:solidFill>
                  <a:schemeClr val="dk1"/>
                </a:solidFill>
                <a:latin typeface="Times New Roman"/>
                <a:ea typeface="Times New Roman"/>
                <a:cs typeface="Times New Roman"/>
                <a:sym typeface="Times New Roman"/>
              </a:defRPr>
            </a:lvl8pPr>
            <a:lvl9pPr indent="0" lvl="8" marL="0" algn="r">
              <a:spcBef>
                <a:spcPts val="0"/>
              </a:spcBef>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104"/>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0" name="Google Shape;40;p104"/>
          <p:cNvSpPr txBox="1"/>
          <p:nvPr>
            <p:ph idx="1" type="body"/>
          </p:nvPr>
        </p:nvSpPr>
        <p:spPr>
          <a:xfrm>
            <a:off x="914400" y="1981200"/>
            <a:ext cx="5080000" cy="41148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Verdana"/>
              <a:buChar char="•"/>
              <a:defRPr sz="2800"/>
            </a:lvl1pPr>
            <a:lvl2pPr indent="-381000" lvl="1" marL="914400" algn="l">
              <a:spcBef>
                <a:spcPts val="480"/>
              </a:spcBef>
              <a:spcAft>
                <a:spcPts val="0"/>
              </a:spcAft>
              <a:buClr>
                <a:schemeClr val="dk1"/>
              </a:buClr>
              <a:buSzPts val="2400"/>
              <a:buFont typeface="Verdana"/>
              <a:buChar char="–"/>
              <a:defRPr sz="2400"/>
            </a:lvl2pPr>
            <a:lvl3pPr indent="-355600" lvl="2" marL="1371600" algn="l">
              <a:spcBef>
                <a:spcPts val="400"/>
              </a:spcBef>
              <a:spcAft>
                <a:spcPts val="0"/>
              </a:spcAft>
              <a:buClr>
                <a:schemeClr val="dk1"/>
              </a:buClr>
              <a:buSzPts val="2000"/>
              <a:buFont typeface="Verdana"/>
              <a:buChar char="•"/>
              <a:defRPr sz="2000"/>
            </a:lvl3pPr>
            <a:lvl4pPr indent="-342900" lvl="3" marL="1828800" algn="l">
              <a:spcBef>
                <a:spcPts val="360"/>
              </a:spcBef>
              <a:spcAft>
                <a:spcPts val="0"/>
              </a:spcAft>
              <a:buClr>
                <a:schemeClr val="dk1"/>
              </a:buClr>
              <a:buSzPts val="1800"/>
              <a:buFont typeface="Verdana"/>
              <a:buChar char="–"/>
              <a:defRPr sz="1800"/>
            </a:lvl4pPr>
            <a:lvl5pPr indent="-342900" lvl="4" marL="2286000" algn="l">
              <a:spcBef>
                <a:spcPts val="360"/>
              </a:spcBef>
              <a:spcAft>
                <a:spcPts val="0"/>
              </a:spcAft>
              <a:buClr>
                <a:schemeClr val="dk1"/>
              </a:buClr>
              <a:buSzPts val="1800"/>
              <a:buFont typeface="Verdana"/>
              <a:buChar char="»"/>
              <a:defRPr sz="1800"/>
            </a:lvl5pPr>
            <a:lvl6pPr indent="-342900" lvl="5" marL="2743200" algn="l">
              <a:spcBef>
                <a:spcPts val="360"/>
              </a:spcBef>
              <a:spcAft>
                <a:spcPts val="0"/>
              </a:spcAft>
              <a:buClr>
                <a:schemeClr val="dk1"/>
              </a:buClr>
              <a:buSzPts val="1800"/>
              <a:buFont typeface="Verdana"/>
              <a:buChar char="»"/>
              <a:defRPr sz="1800"/>
            </a:lvl6pPr>
            <a:lvl7pPr indent="-342900" lvl="6" marL="3200400" algn="l">
              <a:spcBef>
                <a:spcPts val="360"/>
              </a:spcBef>
              <a:spcAft>
                <a:spcPts val="0"/>
              </a:spcAft>
              <a:buClr>
                <a:schemeClr val="dk1"/>
              </a:buClr>
              <a:buSzPts val="1800"/>
              <a:buFont typeface="Verdana"/>
              <a:buChar char="»"/>
              <a:defRPr sz="1800"/>
            </a:lvl7pPr>
            <a:lvl8pPr indent="-342900" lvl="7" marL="3657600" algn="l">
              <a:spcBef>
                <a:spcPts val="360"/>
              </a:spcBef>
              <a:spcAft>
                <a:spcPts val="0"/>
              </a:spcAft>
              <a:buClr>
                <a:schemeClr val="dk1"/>
              </a:buClr>
              <a:buSzPts val="1800"/>
              <a:buFont typeface="Verdana"/>
              <a:buChar char="»"/>
              <a:defRPr sz="1800"/>
            </a:lvl8pPr>
            <a:lvl9pPr indent="-342900" lvl="8" marL="4114800" algn="l">
              <a:spcBef>
                <a:spcPts val="360"/>
              </a:spcBef>
              <a:spcAft>
                <a:spcPts val="0"/>
              </a:spcAft>
              <a:buClr>
                <a:schemeClr val="dk1"/>
              </a:buClr>
              <a:buSzPts val="1800"/>
              <a:buFont typeface="Verdana"/>
              <a:buChar char="»"/>
              <a:defRPr sz="1800"/>
            </a:lvl9pPr>
          </a:lstStyle>
          <a:p/>
        </p:txBody>
      </p:sp>
      <p:sp>
        <p:nvSpPr>
          <p:cNvPr id="41" name="Google Shape;41;p104"/>
          <p:cNvSpPr txBox="1"/>
          <p:nvPr>
            <p:ph idx="2" type="body"/>
          </p:nvPr>
        </p:nvSpPr>
        <p:spPr>
          <a:xfrm>
            <a:off x="6197600" y="1981200"/>
            <a:ext cx="5080000" cy="41148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Verdana"/>
              <a:buChar char="•"/>
              <a:defRPr sz="2800"/>
            </a:lvl1pPr>
            <a:lvl2pPr indent="-381000" lvl="1" marL="914400" algn="l">
              <a:spcBef>
                <a:spcPts val="480"/>
              </a:spcBef>
              <a:spcAft>
                <a:spcPts val="0"/>
              </a:spcAft>
              <a:buClr>
                <a:schemeClr val="dk1"/>
              </a:buClr>
              <a:buSzPts val="2400"/>
              <a:buFont typeface="Verdana"/>
              <a:buChar char="–"/>
              <a:defRPr sz="2400"/>
            </a:lvl2pPr>
            <a:lvl3pPr indent="-355600" lvl="2" marL="1371600" algn="l">
              <a:spcBef>
                <a:spcPts val="400"/>
              </a:spcBef>
              <a:spcAft>
                <a:spcPts val="0"/>
              </a:spcAft>
              <a:buClr>
                <a:schemeClr val="dk1"/>
              </a:buClr>
              <a:buSzPts val="2000"/>
              <a:buFont typeface="Verdana"/>
              <a:buChar char="•"/>
              <a:defRPr sz="2000"/>
            </a:lvl3pPr>
            <a:lvl4pPr indent="-342900" lvl="3" marL="1828800" algn="l">
              <a:spcBef>
                <a:spcPts val="360"/>
              </a:spcBef>
              <a:spcAft>
                <a:spcPts val="0"/>
              </a:spcAft>
              <a:buClr>
                <a:schemeClr val="dk1"/>
              </a:buClr>
              <a:buSzPts val="1800"/>
              <a:buFont typeface="Verdana"/>
              <a:buChar char="–"/>
              <a:defRPr sz="1800"/>
            </a:lvl4pPr>
            <a:lvl5pPr indent="-342900" lvl="4" marL="2286000" algn="l">
              <a:spcBef>
                <a:spcPts val="360"/>
              </a:spcBef>
              <a:spcAft>
                <a:spcPts val="0"/>
              </a:spcAft>
              <a:buClr>
                <a:schemeClr val="dk1"/>
              </a:buClr>
              <a:buSzPts val="1800"/>
              <a:buFont typeface="Verdana"/>
              <a:buChar char="»"/>
              <a:defRPr sz="1800"/>
            </a:lvl5pPr>
            <a:lvl6pPr indent="-342900" lvl="5" marL="2743200" algn="l">
              <a:spcBef>
                <a:spcPts val="360"/>
              </a:spcBef>
              <a:spcAft>
                <a:spcPts val="0"/>
              </a:spcAft>
              <a:buClr>
                <a:schemeClr val="dk1"/>
              </a:buClr>
              <a:buSzPts val="1800"/>
              <a:buFont typeface="Verdana"/>
              <a:buChar char="»"/>
              <a:defRPr sz="1800"/>
            </a:lvl6pPr>
            <a:lvl7pPr indent="-342900" lvl="6" marL="3200400" algn="l">
              <a:spcBef>
                <a:spcPts val="360"/>
              </a:spcBef>
              <a:spcAft>
                <a:spcPts val="0"/>
              </a:spcAft>
              <a:buClr>
                <a:schemeClr val="dk1"/>
              </a:buClr>
              <a:buSzPts val="1800"/>
              <a:buFont typeface="Verdana"/>
              <a:buChar char="»"/>
              <a:defRPr sz="1800"/>
            </a:lvl7pPr>
            <a:lvl8pPr indent="-342900" lvl="7" marL="3657600" algn="l">
              <a:spcBef>
                <a:spcPts val="360"/>
              </a:spcBef>
              <a:spcAft>
                <a:spcPts val="0"/>
              </a:spcAft>
              <a:buClr>
                <a:schemeClr val="dk1"/>
              </a:buClr>
              <a:buSzPts val="1800"/>
              <a:buFont typeface="Verdana"/>
              <a:buChar char="»"/>
              <a:defRPr sz="1800"/>
            </a:lvl8pPr>
            <a:lvl9pPr indent="-342900" lvl="8" marL="4114800" algn="l">
              <a:spcBef>
                <a:spcPts val="360"/>
              </a:spcBef>
              <a:spcAft>
                <a:spcPts val="0"/>
              </a:spcAft>
              <a:buClr>
                <a:schemeClr val="dk1"/>
              </a:buClr>
              <a:buSzPts val="1800"/>
              <a:buFont typeface="Verdana"/>
              <a:buChar char="»"/>
              <a:defRPr sz="1800"/>
            </a:lvl9pPr>
          </a:lstStyle>
          <a:p/>
        </p:txBody>
      </p:sp>
      <p:sp>
        <p:nvSpPr>
          <p:cNvPr id="42" name="Google Shape;42;p104"/>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04"/>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04"/>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1" name="Shape 301"/>
        <p:cNvGrpSpPr/>
        <p:nvPr/>
      </p:nvGrpSpPr>
      <p:grpSpPr>
        <a:xfrm>
          <a:off x="0" y="0"/>
          <a:ext cx="0" cy="0"/>
          <a:chOff x="0" y="0"/>
          <a:chExt cx="0" cy="0"/>
        </a:xfrm>
      </p:grpSpPr>
      <p:sp>
        <p:nvSpPr>
          <p:cNvPr id="302" name="Google Shape;302;p139"/>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03" name="Google Shape;303;p139"/>
          <p:cNvSpPr txBox="1"/>
          <p:nvPr>
            <p:ph idx="1" type="body"/>
          </p:nvPr>
        </p:nvSpPr>
        <p:spPr>
          <a:xfrm>
            <a:off x="914400" y="1981200"/>
            <a:ext cx="50800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 name="Google Shape;304;p139"/>
          <p:cNvSpPr txBox="1"/>
          <p:nvPr>
            <p:ph idx="2" type="body"/>
          </p:nvPr>
        </p:nvSpPr>
        <p:spPr>
          <a:xfrm>
            <a:off x="6197600" y="1981200"/>
            <a:ext cx="50800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 name="Google Shape;305;p139"/>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p139"/>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139"/>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400" u="none" cap="none" strike="noStrike">
                <a:solidFill>
                  <a:schemeClr val="dk1"/>
                </a:solidFill>
                <a:latin typeface="Times New Roman"/>
                <a:ea typeface="Times New Roman"/>
                <a:cs typeface="Times New Roman"/>
                <a:sym typeface="Times New Roman"/>
              </a:defRPr>
            </a:lvl1pPr>
            <a:lvl2pPr indent="0" lvl="1" marL="0" algn="r">
              <a:spcBef>
                <a:spcPts val="0"/>
              </a:spcBef>
              <a:buNone/>
              <a:defRPr b="0" i="0" sz="1400" u="none" cap="none" strike="noStrike">
                <a:solidFill>
                  <a:schemeClr val="dk1"/>
                </a:solidFill>
                <a:latin typeface="Times New Roman"/>
                <a:ea typeface="Times New Roman"/>
                <a:cs typeface="Times New Roman"/>
                <a:sym typeface="Times New Roman"/>
              </a:defRPr>
            </a:lvl2pPr>
            <a:lvl3pPr indent="0" lvl="2" marL="0" algn="r">
              <a:spcBef>
                <a:spcPts val="0"/>
              </a:spcBef>
              <a:buNone/>
              <a:defRPr b="0" i="0" sz="1400" u="none" cap="none" strike="noStrike">
                <a:solidFill>
                  <a:schemeClr val="dk1"/>
                </a:solidFill>
                <a:latin typeface="Times New Roman"/>
                <a:ea typeface="Times New Roman"/>
                <a:cs typeface="Times New Roman"/>
                <a:sym typeface="Times New Roman"/>
              </a:defRPr>
            </a:lvl3pPr>
            <a:lvl4pPr indent="0" lvl="3" marL="0" algn="r">
              <a:spcBef>
                <a:spcPts val="0"/>
              </a:spcBef>
              <a:buNone/>
              <a:defRPr b="0" i="0" sz="1400" u="none" cap="none" strike="noStrike">
                <a:solidFill>
                  <a:schemeClr val="dk1"/>
                </a:solidFill>
                <a:latin typeface="Times New Roman"/>
                <a:ea typeface="Times New Roman"/>
                <a:cs typeface="Times New Roman"/>
                <a:sym typeface="Times New Roman"/>
              </a:defRPr>
            </a:lvl4pPr>
            <a:lvl5pPr indent="0" lvl="4" marL="0" algn="r">
              <a:spcBef>
                <a:spcPts val="0"/>
              </a:spcBef>
              <a:buNone/>
              <a:defRPr b="0" i="0" sz="1400" u="none" cap="none" strike="noStrike">
                <a:solidFill>
                  <a:schemeClr val="dk1"/>
                </a:solidFill>
                <a:latin typeface="Times New Roman"/>
                <a:ea typeface="Times New Roman"/>
                <a:cs typeface="Times New Roman"/>
                <a:sym typeface="Times New Roman"/>
              </a:defRPr>
            </a:lvl5pPr>
            <a:lvl6pPr indent="0" lvl="5" marL="0" algn="r">
              <a:spcBef>
                <a:spcPts val="0"/>
              </a:spcBef>
              <a:buNone/>
              <a:defRPr b="0" i="0" sz="1400" u="none" cap="none" strike="noStrike">
                <a:solidFill>
                  <a:schemeClr val="dk1"/>
                </a:solidFill>
                <a:latin typeface="Times New Roman"/>
                <a:ea typeface="Times New Roman"/>
                <a:cs typeface="Times New Roman"/>
                <a:sym typeface="Times New Roman"/>
              </a:defRPr>
            </a:lvl6pPr>
            <a:lvl7pPr indent="0" lvl="6" marL="0" algn="r">
              <a:spcBef>
                <a:spcPts val="0"/>
              </a:spcBef>
              <a:buNone/>
              <a:defRPr b="0" i="0" sz="1400" u="none" cap="none" strike="noStrike">
                <a:solidFill>
                  <a:schemeClr val="dk1"/>
                </a:solidFill>
                <a:latin typeface="Times New Roman"/>
                <a:ea typeface="Times New Roman"/>
                <a:cs typeface="Times New Roman"/>
                <a:sym typeface="Times New Roman"/>
              </a:defRPr>
            </a:lvl7pPr>
            <a:lvl8pPr indent="0" lvl="7" marL="0" algn="r">
              <a:spcBef>
                <a:spcPts val="0"/>
              </a:spcBef>
              <a:buNone/>
              <a:defRPr b="0" i="0" sz="1400" u="none" cap="none" strike="noStrike">
                <a:solidFill>
                  <a:schemeClr val="dk1"/>
                </a:solidFill>
                <a:latin typeface="Times New Roman"/>
                <a:ea typeface="Times New Roman"/>
                <a:cs typeface="Times New Roman"/>
                <a:sym typeface="Times New Roman"/>
              </a:defRPr>
            </a:lvl8pPr>
            <a:lvl9pPr indent="0" lvl="8" marL="0" algn="r">
              <a:spcBef>
                <a:spcPts val="0"/>
              </a:spcBef>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08" name="Shape 308"/>
        <p:cNvGrpSpPr/>
        <p:nvPr/>
      </p:nvGrpSpPr>
      <p:grpSpPr>
        <a:xfrm>
          <a:off x="0" y="0"/>
          <a:ext cx="0" cy="0"/>
          <a:chOff x="0" y="0"/>
          <a:chExt cx="0" cy="0"/>
        </a:xfrm>
      </p:grpSpPr>
      <p:sp>
        <p:nvSpPr>
          <p:cNvPr id="309" name="Google Shape;309;p140"/>
          <p:cNvSpPr txBox="1"/>
          <p:nvPr>
            <p:ph type="title"/>
          </p:nvPr>
        </p:nvSpPr>
        <p:spPr>
          <a:xfrm>
            <a:off x="840317" y="365126"/>
            <a:ext cx="10515600" cy="132556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10" name="Google Shape;310;p140"/>
          <p:cNvSpPr txBox="1"/>
          <p:nvPr>
            <p:ph idx="1" type="body"/>
          </p:nvPr>
        </p:nvSpPr>
        <p:spPr>
          <a:xfrm>
            <a:off x="840318" y="1681163"/>
            <a:ext cx="5158316" cy="82391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Times New Roman"/>
              <a:buNone/>
              <a:defRPr b="1" sz="2400"/>
            </a:lvl1pPr>
            <a:lvl2pPr indent="-228600" lvl="1" marL="914400" algn="l">
              <a:spcBef>
                <a:spcPts val="400"/>
              </a:spcBef>
              <a:spcAft>
                <a:spcPts val="0"/>
              </a:spcAft>
              <a:buClr>
                <a:schemeClr val="dk1"/>
              </a:buClr>
              <a:buSzPts val="2000"/>
              <a:buFont typeface="Times New Roman"/>
              <a:buNone/>
              <a:defRPr b="1" sz="2000"/>
            </a:lvl2pPr>
            <a:lvl3pPr indent="-228600" lvl="2" marL="1371600" algn="l">
              <a:spcBef>
                <a:spcPts val="360"/>
              </a:spcBef>
              <a:spcAft>
                <a:spcPts val="0"/>
              </a:spcAft>
              <a:buClr>
                <a:schemeClr val="dk1"/>
              </a:buClr>
              <a:buSzPts val="1800"/>
              <a:buFont typeface="Times New Roman"/>
              <a:buNone/>
              <a:defRPr b="1" sz="1800"/>
            </a:lvl3pPr>
            <a:lvl4pPr indent="-228600" lvl="3" marL="1828800" algn="l">
              <a:spcBef>
                <a:spcPts val="320"/>
              </a:spcBef>
              <a:spcAft>
                <a:spcPts val="0"/>
              </a:spcAft>
              <a:buClr>
                <a:schemeClr val="dk1"/>
              </a:buClr>
              <a:buSzPts val="1600"/>
              <a:buFont typeface="Times New Roman"/>
              <a:buNone/>
              <a:defRPr b="1" sz="1600"/>
            </a:lvl4pPr>
            <a:lvl5pPr indent="-228600" lvl="4" marL="2286000" algn="l">
              <a:spcBef>
                <a:spcPts val="320"/>
              </a:spcBef>
              <a:spcAft>
                <a:spcPts val="0"/>
              </a:spcAft>
              <a:buClr>
                <a:schemeClr val="dk1"/>
              </a:buClr>
              <a:buSzPts val="1600"/>
              <a:buFont typeface="Times New Roman"/>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11" name="Google Shape;311;p140"/>
          <p:cNvSpPr txBox="1"/>
          <p:nvPr>
            <p:ph idx="2" type="body"/>
          </p:nvPr>
        </p:nvSpPr>
        <p:spPr>
          <a:xfrm>
            <a:off x="840318" y="2505075"/>
            <a:ext cx="5158316" cy="36845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 name="Google Shape;312;p140"/>
          <p:cNvSpPr txBox="1"/>
          <p:nvPr>
            <p:ph idx="3" type="body"/>
          </p:nvPr>
        </p:nvSpPr>
        <p:spPr>
          <a:xfrm>
            <a:off x="6172200" y="1681163"/>
            <a:ext cx="5183717" cy="82391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Times New Roman"/>
              <a:buNone/>
              <a:defRPr b="1" sz="2400"/>
            </a:lvl1pPr>
            <a:lvl2pPr indent="-228600" lvl="1" marL="914400" algn="l">
              <a:spcBef>
                <a:spcPts val="400"/>
              </a:spcBef>
              <a:spcAft>
                <a:spcPts val="0"/>
              </a:spcAft>
              <a:buClr>
                <a:schemeClr val="dk1"/>
              </a:buClr>
              <a:buSzPts val="2000"/>
              <a:buFont typeface="Times New Roman"/>
              <a:buNone/>
              <a:defRPr b="1" sz="2000"/>
            </a:lvl2pPr>
            <a:lvl3pPr indent="-228600" lvl="2" marL="1371600" algn="l">
              <a:spcBef>
                <a:spcPts val="360"/>
              </a:spcBef>
              <a:spcAft>
                <a:spcPts val="0"/>
              </a:spcAft>
              <a:buClr>
                <a:schemeClr val="dk1"/>
              </a:buClr>
              <a:buSzPts val="1800"/>
              <a:buFont typeface="Times New Roman"/>
              <a:buNone/>
              <a:defRPr b="1" sz="1800"/>
            </a:lvl3pPr>
            <a:lvl4pPr indent="-228600" lvl="3" marL="1828800" algn="l">
              <a:spcBef>
                <a:spcPts val="320"/>
              </a:spcBef>
              <a:spcAft>
                <a:spcPts val="0"/>
              </a:spcAft>
              <a:buClr>
                <a:schemeClr val="dk1"/>
              </a:buClr>
              <a:buSzPts val="1600"/>
              <a:buFont typeface="Times New Roman"/>
              <a:buNone/>
              <a:defRPr b="1" sz="1600"/>
            </a:lvl4pPr>
            <a:lvl5pPr indent="-228600" lvl="4" marL="2286000" algn="l">
              <a:spcBef>
                <a:spcPts val="320"/>
              </a:spcBef>
              <a:spcAft>
                <a:spcPts val="0"/>
              </a:spcAft>
              <a:buClr>
                <a:schemeClr val="dk1"/>
              </a:buClr>
              <a:buSzPts val="1600"/>
              <a:buFont typeface="Times New Roman"/>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13" name="Google Shape;313;p140"/>
          <p:cNvSpPr txBox="1"/>
          <p:nvPr>
            <p:ph idx="4" type="body"/>
          </p:nvPr>
        </p:nvSpPr>
        <p:spPr>
          <a:xfrm>
            <a:off x="6172200" y="2505075"/>
            <a:ext cx="5183717" cy="36845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 name="Google Shape;314;p140"/>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5" name="Google Shape;315;p140"/>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6" name="Google Shape;316;p140"/>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400" u="none" cap="none" strike="noStrike">
                <a:solidFill>
                  <a:schemeClr val="dk1"/>
                </a:solidFill>
                <a:latin typeface="Times New Roman"/>
                <a:ea typeface="Times New Roman"/>
                <a:cs typeface="Times New Roman"/>
                <a:sym typeface="Times New Roman"/>
              </a:defRPr>
            </a:lvl1pPr>
            <a:lvl2pPr indent="0" lvl="1" marL="0" algn="r">
              <a:spcBef>
                <a:spcPts val="0"/>
              </a:spcBef>
              <a:buNone/>
              <a:defRPr b="0" i="0" sz="1400" u="none" cap="none" strike="noStrike">
                <a:solidFill>
                  <a:schemeClr val="dk1"/>
                </a:solidFill>
                <a:latin typeface="Times New Roman"/>
                <a:ea typeface="Times New Roman"/>
                <a:cs typeface="Times New Roman"/>
                <a:sym typeface="Times New Roman"/>
              </a:defRPr>
            </a:lvl2pPr>
            <a:lvl3pPr indent="0" lvl="2" marL="0" algn="r">
              <a:spcBef>
                <a:spcPts val="0"/>
              </a:spcBef>
              <a:buNone/>
              <a:defRPr b="0" i="0" sz="1400" u="none" cap="none" strike="noStrike">
                <a:solidFill>
                  <a:schemeClr val="dk1"/>
                </a:solidFill>
                <a:latin typeface="Times New Roman"/>
                <a:ea typeface="Times New Roman"/>
                <a:cs typeface="Times New Roman"/>
                <a:sym typeface="Times New Roman"/>
              </a:defRPr>
            </a:lvl3pPr>
            <a:lvl4pPr indent="0" lvl="3" marL="0" algn="r">
              <a:spcBef>
                <a:spcPts val="0"/>
              </a:spcBef>
              <a:buNone/>
              <a:defRPr b="0" i="0" sz="1400" u="none" cap="none" strike="noStrike">
                <a:solidFill>
                  <a:schemeClr val="dk1"/>
                </a:solidFill>
                <a:latin typeface="Times New Roman"/>
                <a:ea typeface="Times New Roman"/>
                <a:cs typeface="Times New Roman"/>
                <a:sym typeface="Times New Roman"/>
              </a:defRPr>
            </a:lvl4pPr>
            <a:lvl5pPr indent="0" lvl="4" marL="0" algn="r">
              <a:spcBef>
                <a:spcPts val="0"/>
              </a:spcBef>
              <a:buNone/>
              <a:defRPr b="0" i="0" sz="1400" u="none" cap="none" strike="noStrike">
                <a:solidFill>
                  <a:schemeClr val="dk1"/>
                </a:solidFill>
                <a:latin typeface="Times New Roman"/>
                <a:ea typeface="Times New Roman"/>
                <a:cs typeface="Times New Roman"/>
                <a:sym typeface="Times New Roman"/>
              </a:defRPr>
            </a:lvl5pPr>
            <a:lvl6pPr indent="0" lvl="5" marL="0" algn="r">
              <a:spcBef>
                <a:spcPts val="0"/>
              </a:spcBef>
              <a:buNone/>
              <a:defRPr b="0" i="0" sz="1400" u="none" cap="none" strike="noStrike">
                <a:solidFill>
                  <a:schemeClr val="dk1"/>
                </a:solidFill>
                <a:latin typeface="Times New Roman"/>
                <a:ea typeface="Times New Roman"/>
                <a:cs typeface="Times New Roman"/>
                <a:sym typeface="Times New Roman"/>
              </a:defRPr>
            </a:lvl6pPr>
            <a:lvl7pPr indent="0" lvl="6" marL="0" algn="r">
              <a:spcBef>
                <a:spcPts val="0"/>
              </a:spcBef>
              <a:buNone/>
              <a:defRPr b="0" i="0" sz="1400" u="none" cap="none" strike="noStrike">
                <a:solidFill>
                  <a:schemeClr val="dk1"/>
                </a:solidFill>
                <a:latin typeface="Times New Roman"/>
                <a:ea typeface="Times New Roman"/>
                <a:cs typeface="Times New Roman"/>
                <a:sym typeface="Times New Roman"/>
              </a:defRPr>
            </a:lvl7pPr>
            <a:lvl8pPr indent="0" lvl="7" marL="0" algn="r">
              <a:spcBef>
                <a:spcPts val="0"/>
              </a:spcBef>
              <a:buNone/>
              <a:defRPr b="0" i="0" sz="1400" u="none" cap="none" strike="noStrike">
                <a:solidFill>
                  <a:schemeClr val="dk1"/>
                </a:solidFill>
                <a:latin typeface="Times New Roman"/>
                <a:ea typeface="Times New Roman"/>
                <a:cs typeface="Times New Roman"/>
                <a:sym typeface="Times New Roman"/>
              </a:defRPr>
            </a:lvl8pPr>
            <a:lvl9pPr indent="0" lvl="8" marL="0" algn="r">
              <a:spcBef>
                <a:spcPts val="0"/>
              </a:spcBef>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7" name="Shape 317"/>
        <p:cNvGrpSpPr/>
        <p:nvPr/>
      </p:nvGrpSpPr>
      <p:grpSpPr>
        <a:xfrm>
          <a:off x="0" y="0"/>
          <a:ext cx="0" cy="0"/>
          <a:chOff x="0" y="0"/>
          <a:chExt cx="0" cy="0"/>
        </a:xfrm>
      </p:grpSpPr>
      <p:sp>
        <p:nvSpPr>
          <p:cNvPr id="318" name="Google Shape;318;p141"/>
          <p:cNvSpPr txBox="1"/>
          <p:nvPr>
            <p:ph type="title"/>
          </p:nvPr>
        </p:nvSpPr>
        <p:spPr>
          <a:xfrm>
            <a:off x="840318" y="457200"/>
            <a:ext cx="3932767" cy="1600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19" name="Google Shape;319;p141"/>
          <p:cNvSpPr txBox="1"/>
          <p:nvPr>
            <p:ph idx="1" type="body"/>
          </p:nvPr>
        </p:nvSpPr>
        <p:spPr>
          <a:xfrm>
            <a:off x="5183717" y="987426"/>
            <a:ext cx="6172200" cy="4873625"/>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Times New Roman"/>
              <a:buChar char="•"/>
              <a:defRPr sz="3200"/>
            </a:lvl1pPr>
            <a:lvl2pPr indent="-406400" lvl="1" marL="914400" algn="l">
              <a:spcBef>
                <a:spcPts val="560"/>
              </a:spcBef>
              <a:spcAft>
                <a:spcPts val="0"/>
              </a:spcAft>
              <a:buClr>
                <a:schemeClr val="dk1"/>
              </a:buClr>
              <a:buSzPts val="2800"/>
              <a:buFont typeface="Times New Roman"/>
              <a:buChar char="–"/>
              <a:defRPr sz="2800"/>
            </a:lvl2pPr>
            <a:lvl3pPr indent="-381000" lvl="2" marL="1371600" algn="l">
              <a:spcBef>
                <a:spcPts val="480"/>
              </a:spcBef>
              <a:spcAft>
                <a:spcPts val="0"/>
              </a:spcAft>
              <a:buClr>
                <a:schemeClr val="dk1"/>
              </a:buClr>
              <a:buSzPts val="2400"/>
              <a:buFont typeface="Times New Roman"/>
              <a:buChar char="•"/>
              <a:defRPr sz="2400"/>
            </a:lvl3pPr>
            <a:lvl4pPr indent="-355600" lvl="3" marL="1828800" algn="l">
              <a:spcBef>
                <a:spcPts val="400"/>
              </a:spcBef>
              <a:spcAft>
                <a:spcPts val="0"/>
              </a:spcAft>
              <a:buClr>
                <a:schemeClr val="dk1"/>
              </a:buClr>
              <a:buSzPts val="2000"/>
              <a:buFont typeface="Times New Roman"/>
              <a:buChar char="–"/>
              <a:defRPr sz="2000"/>
            </a:lvl4pPr>
            <a:lvl5pPr indent="-355600" lvl="4" marL="2286000" algn="l">
              <a:spcBef>
                <a:spcPts val="400"/>
              </a:spcBef>
              <a:spcAft>
                <a:spcPts val="0"/>
              </a:spcAft>
              <a:buClr>
                <a:schemeClr val="dk1"/>
              </a:buClr>
              <a:buSzPts val="2000"/>
              <a:buFont typeface="Times New Roman"/>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20" name="Google Shape;320;p141"/>
          <p:cNvSpPr txBox="1"/>
          <p:nvPr>
            <p:ph idx="2" type="body"/>
          </p:nvPr>
        </p:nvSpPr>
        <p:spPr>
          <a:xfrm>
            <a:off x="840318" y="2057400"/>
            <a:ext cx="3932767" cy="3811588"/>
          </a:xfrm>
          <a:prstGeom prst="rect">
            <a:avLst/>
          </a:prstGeom>
          <a:noFill/>
          <a:ln>
            <a:noFill/>
          </a:ln>
        </p:spPr>
        <p:txBody>
          <a:bodyPr anchorCtr="0" anchor="t" bIns="45700" lIns="91425" spcFirstLastPara="1" rIns="91425" wrap="square" tIns="45700">
            <a:noAutofit/>
          </a:bodyPr>
          <a:lstStyle>
            <a:lvl1pPr indent="-228600" lvl="0" marL="457200" algn="l">
              <a:spcBef>
                <a:spcPts val="320"/>
              </a:spcBef>
              <a:spcAft>
                <a:spcPts val="0"/>
              </a:spcAft>
              <a:buClr>
                <a:schemeClr val="dk1"/>
              </a:buClr>
              <a:buSzPts val="1600"/>
              <a:buFont typeface="Times New Roman"/>
              <a:buNone/>
              <a:defRPr sz="1600"/>
            </a:lvl1pPr>
            <a:lvl2pPr indent="-228600" lvl="1" marL="914400" algn="l">
              <a:spcBef>
                <a:spcPts val="280"/>
              </a:spcBef>
              <a:spcAft>
                <a:spcPts val="0"/>
              </a:spcAft>
              <a:buClr>
                <a:schemeClr val="dk1"/>
              </a:buClr>
              <a:buSzPts val="1400"/>
              <a:buFont typeface="Times New Roman"/>
              <a:buNone/>
              <a:defRPr sz="1400"/>
            </a:lvl2pPr>
            <a:lvl3pPr indent="-228600" lvl="2" marL="1371600" algn="l">
              <a:spcBef>
                <a:spcPts val="240"/>
              </a:spcBef>
              <a:spcAft>
                <a:spcPts val="0"/>
              </a:spcAft>
              <a:buClr>
                <a:schemeClr val="dk1"/>
              </a:buClr>
              <a:buSzPts val="1200"/>
              <a:buFont typeface="Times New Roman"/>
              <a:buNone/>
              <a:defRPr sz="1200"/>
            </a:lvl3pPr>
            <a:lvl4pPr indent="-228600" lvl="3" marL="1828800" algn="l">
              <a:spcBef>
                <a:spcPts val="200"/>
              </a:spcBef>
              <a:spcAft>
                <a:spcPts val="0"/>
              </a:spcAft>
              <a:buClr>
                <a:schemeClr val="dk1"/>
              </a:buClr>
              <a:buSzPts val="1000"/>
              <a:buFont typeface="Times New Roman"/>
              <a:buNone/>
              <a:defRPr sz="1000"/>
            </a:lvl4pPr>
            <a:lvl5pPr indent="-228600" lvl="4" marL="2286000" algn="l">
              <a:spcBef>
                <a:spcPts val="200"/>
              </a:spcBef>
              <a:spcAft>
                <a:spcPts val="0"/>
              </a:spcAft>
              <a:buClr>
                <a:schemeClr val="dk1"/>
              </a:buClr>
              <a:buSzPts val="1000"/>
              <a:buFont typeface="Times New Roman"/>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1" name="Google Shape;321;p141"/>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2" name="Google Shape;322;p141"/>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3" name="Google Shape;323;p141"/>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400" u="none" cap="none" strike="noStrike">
                <a:solidFill>
                  <a:schemeClr val="dk1"/>
                </a:solidFill>
                <a:latin typeface="Times New Roman"/>
                <a:ea typeface="Times New Roman"/>
                <a:cs typeface="Times New Roman"/>
                <a:sym typeface="Times New Roman"/>
              </a:defRPr>
            </a:lvl1pPr>
            <a:lvl2pPr indent="0" lvl="1" marL="0" algn="r">
              <a:spcBef>
                <a:spcPts val="0"/>
              </a:spcBef>
              <a:buNone/>
              <a:defRPr b="0" i="0" sz="1400" u="none" cap="none" strike="noStrike">
                <a:solidFill>
                  <a:schemeClr val="dk1"/>
                </a:solidFill>
                <a:latin typeface="Times New Roman"/>
                <a:ea typeface="Times New Roman"/>
                <a:cs typeface="Times New Roman"/>
                <a:sym typeface="Times New Roman"/>
              </a:defRPr>
            </a:lvl2pPr>
            <a:lvl3pPr indent="0" lvl="2" marL="0" algn="r">
              <a:spcBef>
                <a:spcPts val="0"/>
              </a:spcBef>
              <a:buNone/>
              <a:defRPr b="0" i="0" sz="1400" u="none" cap="none" strike="noStrike">
                <a:solidFill>
                  <a:schemeClr val="dk1"/>
                </a:solidFill>
                <a:latin typeface="Times New Roman"/>
                <a:ea typeface="Times New Roman"/>
                <a:cs typeface="Times New Roman"/>
                <a:sym typeface="Times New Roman"/>
              </a:defRPr>
            </a:lvl3pPr>
            <a:lvl4pPr indent="0" lvl="3" marL="0" algn="r">
              <a:spcBef>
                <a:spcPts val="0"/>
              </a:spcBef>
              <a:buNone/>
              <a:defRPr b="0" i="0" sz="1400" u="none" cap="none" strike="noStrike">
                <a:solidFill>
                  <a:schemeClr val="dk1"/>
                </a:solidFill>
                <a:latin typeface="Times New Roman"/>
                <a:ea typeface="Times New Roman"/>
                <a:cs typeface="Times New Roman"/>
                <a:sym typeface="Times New Roman"/>
              </a:defRPr>
            </a:lvl4pPr>
            <a:lvl5pPr indent="0" lvl="4" marL="0" algn="r">
              <a:spcBef>
                <a:spcPts val="0"/>
              </a:spcBef>
              <a:buNone/>
              <a:defRPr b="0" i="0" sz="1400" u="none" cap="none" strike="noStrike">
                <a:solidFill>
                  <a:schemeClr val="dk1"/>
                </a:solidFill>
                <a:latin typeface="Times New Roman"/>
                <a:ea typeface="Times New Roman"/>
                <a:cs typeface="Times New Roman"/>
                <a:sym typeface="Times New Roman"/>
              </a:defRPr>
            </a:lvl5pPr>
            <a:lvl6pPr indent="0" lvl="5" marL="0" algn="r">
              <a:spcBef>
                <a:spcPts val="0"/>
              </a:spcBef>
              <a:buNone/>
              <a:defRPr b="0" i="0" sz="1400" u="none" cap="none" strike="noStrike">
                <a:solidFill>
                  <a:schemeClr val="dk1"/>
                </a:solidFill>
                <a:latin typeface="Times New Roman"/>
                <a:ea typeface="Times New Roman"/>
                <a:cs typeface="Times New Roman"/>
                <a:sym typeface="Times New Roman"/>
              </a:defRPr>
            </a:lvl6pPr>
            <a:lvl7pPr indent="0" lvl="6" marL="0" algn="r">
              <a:spcBef>
                <a:spcPts val="0"/>
              </a:spcBef>
              <a:buNone/>
              <a:defRPr b="0" i="0" sz="1400" u="none" cap="none" strike="noStrike">
                <a:solidFill>
                  <a:schemeClr val="dk1"/>
                </a:solidFill>
                <a:latin typeface="Times New Roman"/>
                <a:ea typeface="Times New Roman"/>
                <a:cs typeface="Times New Roman"/>
                <a:sym typeface="Times New Roman"/>
              </a:defRPr>
            </a:lvl7pPr>
            <a:lvl8pPr indent="0" lvl="7" marL="0" algn="r">
              <a:spcBef>
                <a:spcPts val="0"/>
              </a:spcBef>
              <a:buNone/>
              <a:defRPr b="0" i="0" sz="1400" u="none" cap="none" strike="noStrike">
                <a:solidFill>
                  <a:schemeClr val="dk1"/>
                </a:solidFill>
                <a:latin typeface="Times New Roman"/>
                <a:ea typeface="Times New Roman"/>
                <a:cs typeface="Times New Roman"/>
                <a:sym typeface="Times New Roman"/>
              </a:defRPr>
            </a:lvl8pPr>
            <a:lvl9pPr indent="0" lvl="8" marL="0" algn="r">
              <a:spcBef>
                <a:spcPts val="0"/>
              </a:spcBef>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24" name="Shape 324"/>
        <p:cNvGrpSpPr/>
        <p:nvPr/>
      </p:nvGrpSpPr>
      <p:grpSpPr>
        <a:xfrm>
          <a:off x="0" y="0"/>
          <a:ext cx="0" cy="0"/>
          <a:chOff x="0" y="0"/>
          <a:chExt cx="0" cy="0"/>
        </a:xfrm>
      </p:grpSpPr>
      <p:sp>
        <p:nvSpPr>
          <p:cNvPr id="325" name="Google Shape;325;p142"/>
          <p:cNvSpPr txBox="1"/>
          <p:nvPr>
            <p:ph type="title"/>
          </p:nvPr>
        </p:nvSpPr>
        <p:spPr>
          <a:xfrm>
            <a:off x="840318" y="457200"/>
            <a:ext cx="3932767" cy="1600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26" name="Google Shape;326;p142"/>
          <p:cNvSpPr/>
          <p:nvPr>
            <p:ph idx="2" type="pic"/>
          </p:nvPr>
        </p:nvSpPr>
        <p:spPr>
          <a:xfrm>
            <a:off x="5183717" y="987426"/>
            <a:ext cx="6172200" cy="4873625"/>
          </a:xfrm>
          <a:prstGeom prst="rect">
            <a:avLst/>
          </a:prstGeom>
          <a:noFill/>
          <a:ln>
            <a:noFill/>
          </a:ln>
        </p:spPr>
      </p:sp>
      <p:sp>
        <p:nvSpPr>
          <p:cNvPr id="327" name="Google Shape;327;p142"/>
          <p:cNvSpPr txBox="1"/>
          <p:nvPr>
            <p:ph idx="1" type="body"/>
          </p:nvPr>
        </p:nvSpPr>
        <p:spPr>
          <a:xfrm>
            <a:off x="840318" y="2057400"/>
            <a:ext cx="3932767" cy="3811588"/>
          </a:xfrm>
          <a:prstGeom prst="rect">
            <a:avLst/>
          </a:prstGeom>
          <a:noFill/>
          <a:ln>
            <a:noFill/>
          </a:ln>
        </p:spPr>
        <p:txBody>
          <a:bodyPr anchorCtr="0" anchor="t" bIns="45700" lIns="91425" spcFirstLastPara="1" rIns="91425" wrap="square" tIns="45700">
            <a:noAutofit/>
          </a:bodyPr>
          <a:lstStyle>
            <a:lvl1pPr indent="-228600" lvl="0" marL="457200" algn="l">
              <a:spcBef>
                <a:spcPts val="320"/>
              </a:spcBef>
              <a:spcAft>
                <a:spcPts val="0"/>
              </a:spcAft>
              <a:buClr>
                <a:schemeClr val="dk1"/>
              </a:buClr>
              <a:buSzPts val="1600"/>
              <a:buFont typeface="Times New Roman"/>
              <a:buNone/>
              <a:defRPr sz="1600"/>
            </a:lvl1pPr>
            <a:lvl2pPr indent="-228600" lvl="1" marL="914400" algn="l">
              <a:spcBef>
                <a:spcPts val="280"/>
              </a:spcBef>
              <a:spcAft>
                <a:spcPts val="0"/>
              </a:spcAft>
              <a:buClr>
                <a:schemeClr val="dk1"/>
              </a:buClr>
              <a:buSzPts val="1400"/>
              <a:buFont typeface="Times New Roman"/>
              <a:buNone/>
              <a:defRPr sz="1400"/>
            </a:lvl2pPr>
            <a:lvl3pPr indent="-228600" lvl="2" marL="1371600" algn="l">
              <a:spcBef>
                <a:spcPts val="240"/>
              </a:spcBef>
              <a:spcAft>
                <a:spcPts val="0"/>
              </a:spcAft>
              <a:buClr>
                <a:schemeClr val="dk1"/>
              </a:buClr>
              <a:buSzPts val="1200"/>
              <a:buFont typeface="Times New Roman"/>
              <a:buNone/>
              <a:defRPr sz="1200"/>
            </a:lvl3pPr>
            <a:lvl4pPr indent="-228600" lvl="3" marL="1828800" algn="l">
              <a:spcBef>
                <a:spcPts val="200"/>
              </a:spcBef>
              <a:spcAft>
                <a:spcPts val="0"/>
              </a:spcAft>
              <a:buClr>
                <a:schemeClr val="dk1"/>
              </a:buClr>
              <a:buSzPts val="1000"/>
              <a:buFont typeface="Times New Roman"/>
              <a:buNone/>
              <a:defRPr sz="1000"/>
            </a:lvl4pPr>
            <a:lvl5pPr indent="-228600" lvl="4" marL="2286000" algn="l">
              <a:spcBef>
                <a:spcPts val="200"/>
              </a:spcBef>
              <a:spcAft>
                <a:spcPts val="0"/>
              </a:spcAft>
              <a:buClr>
                <a:schemeClr val="dk1"/>
              </a:buClr>
              <a:buSzPts val="1000"/>
              <a:buFont typeface="Times New Roman"/>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8" name="Google Shape;328;p142"/>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9" name="Google Shape;329;p142"/>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0" name="Google Shape;330;p142"/>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400" u="none" cap="none" strike="noStrike">
                <a:solidFill>
                  <a:schemeClr val="dk1"/>
                </a:solidFill>
                <a:latin typeface="Times New Roman"/>
                <a:ea typeface="Times New Roman"/>
                <a:cs typeface="Times New Roman"/>
                <a:sym typeface="Times New Roman"/>
              </a:defRPr>
            </a:lvl1pPr>
            <a:lvl2pPr indent="0" lvl="1" marL="0" algn="r">
              <a:spcBef>
                <a:spcPts val="0"/>
              </a:spcBef>
              <a:buNone/>
              <a:defRPr b="0" i="0" sz="1400" u="none" cap="none" strike="noStrike">
                <a:solidFill>
                  <a:schemeClr val="dk1"/>
                </a:solidFill>
                <a:latin typeface="Times New Roman"/>
                <a:ea typeface="Times New Roman"/>
                <a:cs typeface="Times New Roman"/>
                <a:sym typeface="Times New Roman"/>
              </a:defRPr>
            </a:lvl2pPr>
            <a:lvl3pPr indent="0" lvl="2" marL="0" algn="r">
              <a:spcBef>
                <a:spcPts val="0"/>
              </a:spcBef>
              <a:buNone/>
              <a:defRPr b="0" i="0" sz="1400" u="none" cap="none" strike="noStrike">
                <a:solidFill>
                  <a:schemeClr val="dk1"/>
                </a:solidFill>
                <a:latin typeface="Times New Roman"/>
                <a:ea typeface="Times New Roman"/>
                <a:cs typeface="Times New Roman"/>
                <a:sym typeface="Times New Roman"/>
              </a:defRPr>
            </a:lvl3pPr>
            <a:lvl4pPr indent="0" lvl="3" marL="0" algn="r">
              <a:spcBef>
                <a:spcPts val="0"/>
              </a:spcBef>
              <a:buNone/>
              <a:defRPr b="0" i="0" sz="1400" u="none" cap="none" strike="noStrike">
                <a:solidFill>
                  <a:schemeClr val="dk1"/>
                </a:solidFill>
                <a:latin typeface="Times New Roman"/>
                <a:ea typeface="Times New Roman"/>
                <a:cs typeface="Times New Roman"/>
                <a:sym typeface="Times New Roman"/>
              </a:defRPr>
            </a:lvl4pPr>
            <a:lvl5pPr indent="0" lvl="4" marL="0" algn="r">
              <a:spcBef>
                <a:spcPts val="0"/>
              </a:spcBef>
              <a:buNone/>
              <a:defRPr b="0" i="0" sz="1400" u="none" cap="none" strike="noStrike">
                <a:solidFill>
                  <a:schemeClr val="dk1"/>
                </a:solidFill>
                <a:latin typeface="Times New Roman"/>
                <a:ea typeface="Times New Roman"/>
                <a:cs typeface="Times New Roman"/>
                <a:sym typeface="Times New Roman"/>
              </a:defRPr>
            </a:lvl5pPr>
            <a:lvl6pPr indent="0" lvl="5" marL="0" algn="r">
              <a:spcBef>
                <a:spcPts val="0"/>
              </a:spcBef>
              <a:buNone/>
              <a:defRPr b="0" i="0" sz="1400" u="none" cap="none" strike="noStrike">
                <a:solidFill>
                  <a:schemeClr val="dk1"/>
                </a:solidFill>
                <a:latin typeface="Times New Roman"/>
                <a:ea typeface="Times New Roman"/>
                <a:cs typeface="Times New Roman"/>
                <a:sym typeface="Times New Roman"/>
              </a:defRPr>
            </a:lvl6pPr>
            <a:lvl7pPr indent="0" lvl="6" marL="0" algn="r">
              <a:spcBef>
                <a:spcPts val="0"/>
              </a:spcBef>
              <a:buNone/>
              <a:defRPr b="0" i="0" sz="1400" u="none" cap="none" strike="noStrike">
                <a:solidFill>
                  <a:schemeClr val="dk1"/>
                </a:solidFill>
                <a:latin typeface="Times New Roman"/>
                <a:ea typeface="Times New Roman"/>
                <a:cs typeface="Times New Roman"/>
                <a:sym typeface="Times New Roman"/>
              </a:defRPr>
            </a:lvl7pPr>
            <a:lvl8pPr indent="0" lvl="7" marL="0" algn="r">
              <a:spcBef>
                <a:spcPts val="0"/>
              </a:spcBef>
              <a:buNone/>
              <a:defRPr b="0" i="0" sz="1400" u="none" cap="none" strike="noStrike">
                <a:solidFill>
                  <a:schemeClr val="dk1"/>
                </a:solidFill>
                <a:latin typeface="Times New Roman"/>
                <a:ea typeface="Times New Roman"/>
                <a:cs typeface="Times New Roman"/>
                <a:sym typeface="Times New Roman"/>
              </a:defRPr>
            </a:lvl8pPr>
            <a:lvl9pPr indent="0" lvl="8" marL="0" algn="r">
              <a:spcBef>
                <a:spcPts val="0"/>
              </a:spcBef>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31" name="Shape 331"/>
        <p:cNvGrpSpPr/>
        <p:nvPr/>
      </p:nvGrpSpPr>
      <p:grpSpPr>
        <a:xfrm>
          <a:off x="0" y="0"/>
          <a:ext cx="0" cy="0"/>
          <a:chOff x="0" y="0"/>
          <a:chExt cx="0" cy="0"/>
        </a:xfrm>
      </p:grpSpPr>
      <p:sp>
        <p:nvSpPr>
          <p:cNvPr id="332" name="Google Shape;332;p143"/>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3" name="Google Shape;333;p143"/>
          <p:cNvSpPr txBox="1"/>
          <p:nvPr>
            <p:ph idx="1" type="body"/>
          </p:nvPr>
        </p:nvSpPr>
        <p:spPr>
          <a:xfrm rot="5400000">
            <a:off x="4038600" y="-1143000"/>
            <a:ext cx="4114800" cy="10363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 name="Google Shape;334;p143"/>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5" name="Google Shape;335;p143"/>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6" name="Google Shape;336;p143"/>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400" u="none" cap="none" strike="noStrike">
                <a:solidFill>
                  <a:schemeClr val="dk1"/>
                </a:solidFill>
                <a:latin typeface="Times New Roman"/>
                <a:ea typeface="Times New Roman"/>
                <a:cs typeface="Times New Roman"/>
                <a:sym typeface="Times New Roman"/>
              </a:defRPr>
            </a:lvl1pPr>
            <a:lvl2pPr indent="0" lvl="1" marL="0" algn="r">
              <a:spcBef>
                <a:spcPts val="0"/>
              </a:spcBef>
              <a:buNone/>
              <a:defRPr b="0" i="0" sz="1400" u="none" cap="none" strike="noStrike">
                <a:solidFill>
                  <a:schemeClr val="dk1"/>
                </a:solidFill>
                <a:latin typeface="Times New Roman"/>
                <a:ea typeface="Times New Roman"/>
                <a:cs typeface="Times New Roman"/>
                <a:sym typeface="Times New Roman"/>
              </a:defRPr>
            </a:lvl2pPr>
            <a:lvl3pPr indent="0" lvl="2" marL="0" algn="r">
              <a:spcBef>
                <a:spcPts val="0"/>
              </a:spcBef>
              <a:buNone/>
              <a:defRPr b="0" i="0" sz="1400" u="none" cap="none" strike="noStrike">
                <a:solidFill>
                  <a:schemeClr val="dk1"/>
                </a:solidFill>
                <a:latin typeface="Times New Roman"/>
                <a:ea typeface="Times New Roman"/>
                <a:cs typeface="Times New Roman"/>
                <a:sym typeface="Times New Roman"/>
              </a:defRPr>
            </a:lvl3pPr>
            <a:lvl4pPr indent="0" lvl="3" marL="0" algn="r">
              <a:spcBef>
                <a:spcPts val="0"/>
              </a:spcBef>
              <a:buNone/>
              <a:defRPr b="0" i="0" sz="1400" u="none" cap="none" strike="noStrike">
                <a:solidFill>
                  <a:schemeClr val="dk1"/>
                </a:solidFill>
                <a:latin typeface="Times New Roman"/>
                <a:ea typeface="Times New Roman"/>
                <a:cs typeface="Times New Roman"/>
                <a:sym typeface="Times New Roman"/>
              </a:defRPr>
            </a:lvl4pPr>
            <a:lvl5pPr indent="0" lvl="4" marL="0" algn="r">
              <a:spcBef>
                <a:spcPts val="0"/>
              </a:spcBef>
              <a:buNone/>
              <a:defRPr b="0" i="0" sz="1400" u="none" cap="none" strike="noStrike">
                <a:solidFill>
                  <a:schemeClr val="dk1"/>
                </a:solidFill>
                <a:latin typeface="Times New Roman"/>
                <a:ea typeface="Times New Roman"/>
                <a:cs typeface="Times New Roman"/>
                <a:sym typeface="Times New Roman"/>
              </a:defRPr>
            </a:lvl5pPr>
            <a:lvl6pPr indent="0" lvl="5" marL="0" algn="r">
              <a:spcBef>
                <a:spcPts val="0"/>
              </a:spcBef>
              <a:buNone/>
              <a:defRPr b="0" i="0" sz="1400" u="none" cap="none" strike="noStrike">
                <a:solidFill>
                  <a:schemeClr val="dk1"/>
                </a:solidFill>
                <a:latin typeface="Times New Roman"/>
                <a:ea typeface="Times New Roman"/>
                <a:cs typeface="Times New Roman"/>
                <a:sym typeface="Times New Roman"/>
              </a:defRPr>
            </a:lvl6pPr>
            <a:lvl7pPr indent="0" lvl="6" marL="0" algn="r">
              <a:spcBef>
                <a:spcPts val="0"/>
              </a:spcBef>
              <a:buNone/>
              <a:defRPr b="0" i="0" sz="1400" u="none" cap="none" strike="noStrike">
                <a:solidFill>
                  <a:schemeClr val="dk1"/>
                </a:solidFill>
                <a:latin typeface="Times New Roman"/>
                <a:ea typeface="Times New Roman"/>
                <a:cs typeface="Times New Roman"/>
                <a:sym typeface="Times New Roman"/>
              </a:defRPr>
            </a:lvl7pPr>
            <a:lvl8pPr indent="0" lvl="7" marL="0" algn="r">
              <a:spcBef>
                <a:spcPts val="0"/>
              </a:spcBef>
              <a:buNone/>
              <a:defRPr b="0" i="0" sz="1400" u="none" cap="none" strike="noStrike">
                <a:solidFill>
                  <a:schemeClr val="dk1"/>
                </a:solidFill>
                <a:latin typeface="Times New Roman"/>
                <a:ea typeface="Times New Roman"/>
                <a:cs typeface="Times New Roman"/>
                <a:sym typeface="Times New Roman"/>
              </a:defRPr>
            </a:lvl8pPr>
            <a:lvl9pPr indent="0" lvl="8" marL="0" algn="r">
              <a:spcBef>
                <a:spcPts val="0"/>
              </a:spcBef>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37" name="Shape 337"/>
        <p:cNvGrpSpPr/>
        <p:nvPr/>
      </p:nvGrpSpPr>
      <p:grpSpPr>
        <a:xfrm>
          <a:off x="0" y="0"/>
          <a:ext cx="0" cy="0"/>
          <a:chOff x="0" y="0"/>
          <a:chExt cx="0" cy="0"/>
        </a:xfrm>
      </p:grpSpPr>
      <p:sp>
        <p:nvSpPr>
          <p:cNvPr id="338" name="Google Shape;338;p144"/>
          <p:cNvSpPr txBox="1"/>
          <p:nvPr>
            <p:ph type="title"/>
          </p:nvPr>
        </p:nvSpPr>
        <p:spPr>
          <a:xfrm rot="5400000">
            <a:off x="7239000" y="2057400"/>
            <a:ext cx="5486400" cy="25908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9" name="Google Shape;339;p144"/>
          <p:cNvSpPr txBox="1"/>
          <p:nvPr>
            <p:ph idx="1" type="body"/>
          </p:nvPr>
        </p:nvSpPr>
        <p:spPr>
          <a:xfrm rot="5400000">
            <a:off x="1955800" y="-431800"/>
            <a:ext cx="5486400" cy="7569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 name="Google Shape;340;p144"/>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1" name="Google Shape;341;p144"/>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2" name="Google Shape;342;p144"/>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400" u="none" cap="none" strike="noStrike">
                <a:solidFill>
                  <a:schemeClr val="dk1"/>
                </a:solidFill>
                <a:latin typeface="Times New Roman"/>
                <a:ea typeface="Times New Roman"/>
                <a:cs typeface="Times New Roman"/>
                <a:sym typeface="Times New Roman"/>
              </a:defRPr>
            </a:lvl1pPr>
            <a:lvl2pPr indent="0" lvl="1" marL="0" algn="r">
              <a:spcBef>
                <a:spcPts val="0"/>
              </a:spcBef>
              <a:buNone/>
              <a:defRPr b="0" i="0" sz="1400" u="none" cap="none" strike="noStrike">
                <a:solidFill>
                  <a:schemeClr val="dk1"/>
                </a:solidFill>
                <a:latin typeface="Times New Roman"/>
                <a:ea typeface="Times New Roman"/>
                <a:cs typeface="Times New Roman"/>
                <a:sym typeface="Times New Roman"/>
              </a:defRPr>
            </a:lvl2pPr>
            <a:lvl3pPr indent="0" lvl="2" marL="0" algn="r">
              <a:spcBef>
                <a:spcPts val="0"/>
              </a:spcBef>
              <a:buNone/>
              <a:defRPr b="0" i="0" sz="1400" u="none" cap="none" strike="noStrike">
                <a:solidFill>
                  <a:schemeClr val="dk1"/>
                </a:solidFill>
                <a:latin typeface="Times New Roman"/>
                <a:ea typeface="Times New Roman"/>
                <a:cs typeface="Times New Roman"/>
                <a:sym typeface="Times New Roman"/>
              </a:defRPr>
            </a:lvl3pPr>
            <a:lvl4pPr indent="0" lvl="3" marL="0" algn="r">
              <a:spcBef>
                <a:spcPts val="0"/>
              </a:spcBef>
              <a:buNone/>
              <a:defRPr b="0" i="0" sz="1400" u="none" cap="none" strike="noStrike">
                <a:solidFill>
                  <a:schemeClr val="dk1"/>
                </a:solidFill>
                <a:latin typeface="Times New Roman"/>
                <a:ea typeface="Times New Roman"/>
                <a:cs typeface="Times New Roman"/>
                <a:sym typeface="Times New Roman"/>
              </a:defRPr>
            </a:lvl4pPr>
            <a:lvl5pPr indent="0" lvl="4" marL="0" algn="r">
              <a:spcBef>
                <a:spcPts val="0"/>
              </a:spcBef>
              <a:buNone/>
              <a:defRPr b="0" i="0" sz="1400" u="none" cap="none" strike="noStrike">
                <a:solidFill>
                  <a:schemeClr val="dk1"/>
                </a:solidFill>
                <a:latin typeface="Times New Roman"/>
                <a:ea typeface="Times New Roman"/>
                <a:cs typeface="Times New Roman"/>
                <a:sym typeface="Times New Roman"/>
              </a:defRPr>
            </a:lvl5pPr>
            <a:lvl6pPr indent="0" lvl="5" marL="0" algn="r">
              <a:spcBef>
                <a:spcPts val="0"/>
              </a:spcBef>
              <a:buNone/>
              <a:defRPr b="0" i="0" sz="1400" u="none" cap="none" strike="noStrike">
                <a:solidFill>
                  <a:schemeClr val="dk1"/>
                </a:solidFill>
                <a:latin typeface="Times New Roman"/>
                <a:ea typeface="Times New Roman"/>
                <a:cs typeface="Times New Roman"/>
                <a:sym typeface="Times New Roman"/>
              </a:defRPr>
            </a:lvl6pPr>
            <a:lvl7pPr indent="0" lvl="6" marL="0" algn="r">
              <a:spcBef>
                <a:spcPts val="0"/>
              </a:spcBef>
              <a:buNone/>
              <a:defRPr b="0" i="0" sz="1400" u="none" cap="none" strike="noStrike">
                <a:solidFill>
                  <a:schemeClr val="dk1"/>
                </a:solidFill>
                <a:latin typeface="Times New Roman"/>
                <a:ea typeface="Times New Roman"/>
                <a:cs typeface="Times New Roman"/>
                <a:sym typeface="Times New Roman"/>
              </a:defRPr>
            </a:lvl7pPr>
            <a:lvl8pPr indent="0" lvl="7" marL="0" algn="r">
              <a:spcBef>
                <a:spcPts val="0"/>
              </a:spcBef>
              <a:buNone/>
              <a:defRPr b="0" i="0" sz="1400" u="none" cap="none" strike="noStrike">
                <a:solidFill>
                  <a:schemeClr val="dk1"/>
                </a:solidFill>
                <a:latin typeface="Times New Roman"/>
                <a:ea typeface="Times New Roman"/>
                <a:cs typeface="Times New Roman"/>
                <a:sym typeface="Times New Roman"/>
              </a:defRPr>
            </a:lvl8pPr>
            <a:lvl9pPr indent="0" lvl="8" marL="0" algn="r">
              <a:spcBef>
                <a:spcPts val="0"/>
              </a:spcBef>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lip Art" type="txAndClipArt">
  <p:cSld name="TEXT_AND_CLIPART">
    <p:spTree>
      <p:nvGrpSpPr>
        <p:cNvPr id="343" name="Shape 343"/>
        <p:cNvGrpSpPr/>
        <p:nvPr/>
      </p:nvGrpSpPr>
      <p:grpSpPr>
        <a:xfrm>
          <a:off x="0" y="0"/>
          <a:ext cx="0" cy="0"/>
          <a:chOff x="0" y="0"/>
          <a:chExt cx="0" cy="0"/>
        </a:xfrm>
      </p:grpSpPr>
      <p:sp>
        <p:nvSpPr>
          <p:cNvPr id="344" name="Google Shape;344;p145"/>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45" name="Google Shape;345;p145"/>
          <p:cNvSpPr txBox="1"/>
          <p:nvPr>
            <p:ph idx="1" type="body"/>
          </p:nvPr>
        </p:nvSpPr>
        <p:spPr>
          <a:xfrm>
            <a:off x="914400" y="1981200"/>
            <a:ext cx="50800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 name="Google Shape;346;p145"/>
          <p:cNvSpPr/>
          <p:nvPr>
            <p:ph idx="2" type="clipArt"/>
          </p:nvPr>
        </p:nvSpPr>
        <p:spPr>
          <a:xfrm>
            <a:off x="6197600" y="1981200"/>
            <a:ext cx="5080000" cy="4114800"/>
          </a:xfrm>
          <a:prstGeom prst="rect">
            <a:avLst/>
          </a:prstGeom>
          <a:noFill/>
          <a:ln>
            <a:noFill/>
          </a:ln>
        </p:spPr>
      </p:sp>
      <p:sp>
        <p:nvSpPr>
          <p:cNvPr id="347" name="Google Shape;347;p145"/>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8" name="Google Shape;348;p145"/>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9" name="Google Shape;349;p145"/>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400" u="none" cap="none" strike="noStrike">
                <a:solidFill>
                  <a:schemeClr val="dk1"/>
                </a:solidFill>
                <a:latin typeface="Times New Roman"/>
                <a:ea typeface="Times New Roman"/>
                <a:cs typeface="Times New Roman"/>
                <a:sym typeface="Times New Roman"/>
              </a:defRPr>
            </a:lvl1pPr>
            <a:lvl2pPr indent="0" lvl="1" marL="0" algn="r">
              <a:spcBef>
                <a:spcPts val="0"/>
              </a:spcBef>
              <a:buNone/>
              <a:defRPr b="0" i="0" sz="1400" u="none" cap="none" strike="noStrike">
                <a:solidFill>
                  <a:schemeClr val="dk1"/>
                </a:solidFill>
                <a:latin typeface="Times New Roman"/>
                <a:ea typeface="Times New Roman"/>
                <a:cs typeface="Times New Roman"/>
                <a:sym typeface="Times New Roman"/>
              </a:defRPr>
            </a:lvl2pPr>
            <a:lvl3pPr indent="0" lvl="2" marL="0" algn="r">
              <a:spcBef>
                <a:spcPts val="0"/>
              </a:spcBef>
              <a:buNone/>
              <a:defRPr b="0" i="0" sz="1400" u="none" cap="none" strike="noStrike">
                <a:solidFill>
                  <a:schemeClr val="dk1"/>
                </a:solidFill>
                <a:latin typeface="Times New Roman"/>
                <a:ea typeface="Times New Roman"/>
                <a:cs typeface="Times New Roman"/>
                <a:sym typeface="Times New Roman"/>
              </a:defRPr>
            </a:lvl3pPr>
            <a:lvl4pPr indent="0" lvl="3" marL="0" algn="r">
              <a:spcBef>
                <a:spcPts val="0"/>
              </a:spcBef>
              <a:buNone/>
              <a:defRPr b="0" i="0" sz="1400" u="none" cap="none" strike="noStrike">
                <a:solidFill>
                  <a:schemeClr val="dk1"/>
                </a:solidFill>
                <a:latin typeface="Times New Roman"/>
                <a:ea typeface="Times New Roman"/>
                <a:cs typeface="Times New Roman"/>
                <a:sym typeface="Times New Roman"/>
              </a:defRPr>
            </a:lvl4pPr>
            <a:lvl5pPr indent="0" lvl="4" marL="0" algn="r">
              <a:spcBef>
                <a:spcPts val="0"/>
              </a:spcBef>
              <a:buNone/>
              <a:defRPr b="0" i="0" sz="1400" u="none" cap="none" strike="noStrike">
                <a:solidFill>
                  <a:schemeClr val="dk1"/>
                </a:solidFill>
                <a:latin typeface="Times New Roman"/>
                <a:ea typeface="Times New Roman"/>
                <a:cs typeface="Times New Roman"/>
                <a:sym typeface="Times New Roman"/>
              </a:defRPr>
            </a:lvl5pPr>
            <a:lvl6pPr indent="0" lvl="5" marL="0" algn="r">
              <a:spcBef>
                <a:spcPts val="0"/>
              </a:spcBef>
              <a:buNone/>
              <a:defRPr b="0" i="0" sz="1400" u="none" cap="none" strike="noStrike">
                <a:solidFill>
                  <a:schemeClr val="dk1"/>
                </a:solidFill>
                <a:latin typeface="Times New Roman"/>
                <a:ea typeface="Times New Roman"/>
                <a:cs typeface="Times New Roman"/>
                <a:sym typeface="Times New Roman"/>
              </a:defRPr>
            </a:lvl6pPr>
            <a:lvl7pPr indent="0" lvl="6" marL="0" algn="r">
              <a:spcBef>
                <a:spcPts val="0"/>
              </a:spcBef>
              <a:buNone/>
              <a:defRPr b="0" i="0" sz="1400" u="none" cap="none" strike="noStrike">
                <a:solidFill>
                  <a:schemeClr val="dk1"/>
                </a:solidFill>
                <a:latin typeface="Times New Roman"/>
                <a:ea typeface="Times New Roman"/>
                <a:cs typeface="Times New Roman"/>
                <a:sym typeface="Times New Roman"/>
              </a:defRPr>
            </a:lvl7pPr>
            <a:lvl8pPr indent="0" lvl="7" marL="0" algn="r">
              <a:spcBef>
                <a:spcPts val="0"/>
              </a:spcBef>
              <a:buNone/>
              <a:defRPr b="0" i="0" sz="1400" u="none" cap="none" strike="noStrike">
                <a:solidFill>
                  <a:schemeClr val="dk1"/>
                </a:solidFill>
                <a:latin typeface="Times New Roman"/>
                <a:ea typeface="Times New Roman"/>
                <a:cs typeface="Times New Roman"/>
                <a:sym typeface="Times New Roman"/>
              </a:defRPr>
            </a:lvl8pPr>
            <a:lvl9pPr indent="0" lvl="8" marL="0" algn="r">
              <a:spcBef>
                <a:spcPts val="0"/>
              </a:spcBef>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350" name="Shape 350"/>
        <p:cNvGrpSpPr/>
        <p:nvPr/>
      </p:nvGrpSpPr>
      <p:grpSpPr>
        <a:xfrm>
          <a:off x="0" y="0"/>
          <a:ext cx="0" cy="0"/>
          <a:chOff x="0" y="0"/>
          <a:chExt cx="0" cy="0"/>
        </a:xfrm>
      </p:grpSpPr>
      <p:sp>
        <p:nvSpPr>
          <p:cNvPr id="351" name="Google Shape;351;p146"/>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52" name="Google Shape;352;p146"/>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p146"/>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4" name="Google Shape;354;p146"/>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400" u="none" cap="none" strike="noStrike">
                <a:solidFill>
                  <a:schemeClr val="dk1"/>
                </a:solidFill>
                <a:latin typeface="Times New Roman"/>
                <a:ea typeface="Times New Roman"/>
                <a:cs typeface="Times New Roman"/>
                <a:sym typeface="Times New Roman"/>
              </a:defRPr>
            </a:lvl1pPr>
            <a:lvl2pPr indent="0" lvl="1" marL="0" algn="r">
              <a:spcBef>
                <a:spcPts val="0"/>
              </a:spcBef>
              <a:buNone/>
              <a:defRPr b="0" i="0" sz="1400" u="none" cap="none" strike="noStrike">
                <a:solidFill>
                  <a:schemeClr val="dk1"/>
                </a:solidFill>
                <a:latin typeface="Times New Roman"/>
                <a:ea typeface="Times New Roman"/>
                <a:cs typeface="Times New Roman"/>
                <a:sym typeface="Times New Roman"/>
              </a:defRPr>
            </a:lvl2pPr>
            <a:lvl3pPr indent="0" lvl="2" marL="0" algn="r">
              <a:spcBef>
                <a:spcPts val="0"/>
              </a:spcBef>
              <a:buNone/>
              <a:defRPr b="0" i="0" sz="1400" u="none" cap="none" strike="noStrike">
                <a:solidFill>
                  <a:schemeClr val="dk1"/>
                </a:solidFill>
                <a:latin typeface="Times New Roman"/>
                <a:ea typeface="Times New Roman"/>
                <a:cs typeface="Times New Roman"/>
                <a:sym typeface="Times New Roman"/>
              </a:defRPr>
            </a:lvl3pPr>
            <a:lvl4pPr indent="0" lvl="3" marL="0" algn="r">
              <a:spcBef>
                <a:spcPts val="0"/>
              </a:spcBef>
              <a:buNone/>
              <a:defRPr b="0" i="0" sz="1400" u="none" cap="none" strike="noStrike">
                <a:solidFill>
                  <a:schemeClr val="dk1"/>
                </a:solidFill>
                <a:latin typeface="Times New Roman"/>
                <a:ea typeface="Times New Roman"/>
                <a:cs typeface="Times New Roman"/>
                <a:sym typeface="Times New Roman"/>
              </a:defRPr>
            </a:lvl4pPr>
            <a:lvl5pPr indent="0" lvl="4" marL="0" algn="r">
              <a:spcBef>
                <a:spcPts val="0"/>
              </a:spcBef>
              <a:buNone/>
              <a:defRPr b="0" i="0" sz="1400" u="none" cap="none" strike="noStrike">
                <a:solidFill>
                  <a:schemeClr val="dk1"/>
                </a:solidFill>
                <a:latin typeface="Times New Roman"/>
                <a:ea typeface="Times New Roman"/>
                <a:cs typeface="Times New Roman"/>
                <a:sym typeface="Times New Roman"/>
              </a:defRPr>
            </a:lvl5pPr>
            <a:lvl6pPr indent="0" lvl="5" marL="0" algn="r">
              <a:spcBef>
                <a:spcPts val="0"/>
              </a:spcBef>
              <a:buNone/>
              <a:defRPr b="0" i="0" sz="1400" u="none" cap="none" strike="noStrike">
                <a:solidFill>
                  <a:schemeClr val="dk1"/>
                </a:solidFill>
                <a:latin typeface="Times New Roman"/>
                <a:ea typeface="Times New Roman"/>
                <a:cs typeface="Times New Roman"/>
                <a:sym typeface="Times New Roman"/>
              </a:defRPr>
            </a:lvl6pPr>
            <a:lvl7pPr indent="0" lvl="6" marL="0" algn="r">
              <a:spcBef>
                <a:spcPts val="0"/>
              </a:spcBef>
              <a:buNone/>
              <a:defRPr b="0" i="0" sz="1400" u="none" cap="none" strike="noStrike">
                <a:solidFill>
                  <a:schemeClr val="dk1"/>
                </a:solidFill>
                <a:latin typeface="Times New Roman"/>
                <a:ea typeface="Times New Roman"/>
                <a:cs typeface="Times New Roman"/>
                <a:sym typeface="Times New Roman"/>
              </a:defRPr>
            </a:lvl7pPr>
            <a:lvl8pPr indent="0" lvl="7" marL="0" algn="r">
              <a:spcBef>
                <a:spcPts val="0"/>
              </a:spcBef>
              <a:buNone/>
              <a:defRPr b="0" i="0" sz="1400" u="none" cap="none" strike="noStrike">
                <a:solidFill>
                  <a:schemeClr val="dk1"/>
                </a:solidFill>
                <a:latin typeface="Times New Roman"/>
                <a:ea typeface="Times New Roman"/>
                <a:cs typeface="Times New Roman"/>
                <a:sym typeface="Times New Roman"/>
              </a:defRPr>
            </a:lvl8pPr>
            <a:lvl9pPr indent="0" lvl="8" marL="0" algn="r">
              <a:spcBef>
                <a:spcPts val="0"/>
              </a:spcBef>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Dark">
  <p:cSld name="Title Only-Dark">
    <p:spTree>
      <p:nvGrpSpPr>
        <p:cNvPr id="355" name="Shape 355"/>
        <p:cNvGrpSpPr/>
        <p:nvPr/>
      </p:nvGrpSpPr>
      <p:grpSpPr>
        <a:xfrm>
          <a:off x="0" y="0"/>
          <a:ext cx="0" cy="0"/>
          <a:chOff x="0" y="0"/>
          <a:chExt cx="0" cy="0"/>
        </a:xfrm>
      </p:grpSpPr>
      <p:sp>
        <p:nvSpPr>
          <p:cNvPr id="356" name="Google Shape;356;p147"/>
          <p:cNvSpPr txBox="1"/>
          <p:nvPr>
            <p:ph type="title"/>
          </p:nvPr>
        </p:nvSpPr>
        <p:spPr>
          <a:xfrm>
            <a:off x="0" y="6"/>
            <a:ext cx="12191999" cy="1092499"/>
          </a:xfrm>
          <a:prstGeom prst="rect">
            <a:avLst/>
          </a:prstGeom>
          <a:noFill/>
          <a:ln>
            <a:noFill/>
          </a:ln>
        </p:spPr>
        <p:txBody>
          <a:bodyPr anchorCtr="0" anchor="b" bIns="45700" lIns="457200" spcFirstLastPara="1" rIns="1965950" wrap="square" tIns="45700">
            <a:noAutofit/>
          </a:bodyPr>
          <a:lstStyle>
            <a:lvl1pPr lvl="0" algn="l">
              <a:lnSpc>
                <a:spcPct val="95000"/>
              </a:lnSpc>
              <a:spcBef>
                <a:spcPts val="0"/>
              </a:spcBef>
              <a:spcAft>
                <a:spcPts val="0"/>
              </a:spcAft>
              <a:buClr>
                <a:schemeClr val="lt2"/>
              </a:buClr>
              <a:buSzPts val="2800"/>
              <a:buFont typeface="Arial"/>
              <a:buNone/>
              <a:defRPr>
                <a:solidFill>
                  <a:schemeClr val="lt2"/>
                </a:solidFill>
              </a:defRPr>
            </a:lvl1pPr>
            <a:lvl2pPr lvl="1" algn="l">
              <a:lnSpc>
                <a:spcPct val="100000"/>
              </a:lnSpc>
              <a:spcBef>
                <a:spcPts val="0"/>
              </a:spcBef>
              <a:spcAft>
                <a:spcPts val="0"/>
              </a:spcAft>
              <a:buClr>
                <a:schemeClr val="dk2"/>
              </a:buClr>
              <a:buSzPts val="1400"/>
              <a:buFont typeface="Times New Roman"/>
              <a:buNone/>
              <a:defRPr/>
            </a:lvl2pPr>
            <a:lvl3pPr lvl="2" algn="l">
              <a:lnSpc>
                <a:spcPct val="100000"/>
              </a:lnSpc>
              <a:spcBef>
                <a:spcPts val="0"/>
              </a:spcBef>
              <a:spcAft>
                <a:spcPts val="0"/>
              </a:spcAft>
              <a:buClr>
                <a:schemeClr val="dk2"/>
              </a:buClr>
              <a:buSzPts val="1400"/>
              <a:buFont typeface="Times New Roman"/>
              <a:buNone/>
              <a:defRPr/>
            </a:lvl3pPr>
            <a:lvl4pPr lvl="3" algn="l">
              <a:lnSpc>
                <a:spcPct val="100000"/>
              </a:lnSpc>
              <a:spcBef>
                <a:spcPts val="0"/>
              </a:spcBef>
              <a:spcAft>
                <a:spcPts val="0"/>
              </a:spcAft>
              <a:buClr>
                <a:schemeClr val="dk2"/>
              </a:buClr>
              <a:buSzPts val="1400"/>
              <a:buFont typeface="Times New Roman"/>
              <a:buNone/>
              <a:defRPr/>
            </a:lvl4pPr>
            <a:lvl5pPr lvl="4" algn="l">
              <a:lnSpc>
                <a:spcPct val="100000"/>
              </a:lnSpc>
              <a:spcBef>
                <a:spcPts val="0"/>
              </a:spcBef>
              <a:spcAft>
                <a:spcPts val="0"/>
              </a:spcAft>
              <a:buClr>
                <a:schemeClr val="dk2"/>
              </a:buClr>
              <a:buSzPts val="1400"/>
              <a:buFont typeface="Times New Roman"/>
              <a:buNone/>
              <a:defRPr/>
            </a:lvl5pPr>
            <a:lvl6pPr lvl="5" algn="l">
              <a:lnSpc>
                <a:spcPct val="100000"/>
              </a:lnSpc>
              <a:spcBef>
                <a:spcPts val="0"/>
              </a:spcBef>
              <a:spcAft>
                <a:spcPts val="0"/>
              </a:spcAft>
              <a:buClr>
                <a:schemeClr val="dk2"/>
              </a:buClr>
              <a:buSzPts val="1400"/>
              <a:buFont typeface="Times New Roman"/>
              <a:buNone/>
              <a:defRPr/>
            </a:lvl6pPr>
            <a:lvl7pPr lvl="6" algn="l">
              <a:lnSpc>
                <a:spcPct val="100000"/>
              </a:lnSpc>
              <a:spcBef>
                <a:spcPts val="0"/>
              </a:spcBef>
              <a:spcAft>
                <a:spcPts val="0"/>
              </a:spcAft>
              <a:buClr>
                <a:schemeClr val="dk2"/>
              </a:buClr>
              <a:buSzPts val="1400"/>
              <a:buFont typeface="Times New Roman"/>
              <a:buNone/>
              <a:defRPr/>
            </a:lvl7pPr>
            <a:lvl8pPr lvl="7" algn="l">
              <a:lnSpc>
                <a:spcPct val="100000"/>
              </a:lnSpc>
              <a:spcBef>
                <a:spcPts val="0"/>
              </a:spcBef>
              <a:spcAft>
                <a:spcPts val="0"/>
              </a:spcAft>
              <a:buClr>
                <a:schemeClr val="dk2"/>
              </a:buClr>
              <a:buSzPts val="1400"/>
              <a:buFont typeface="Times New Roman"/>
              <a:buNone/>
              <a:defRPr/>
            </a:lvl8pPr>
            <a:lvl9pPr lvl="8" algn="l">
              <a:lnSpc>
                <a:spcPct val="100000"/>
              </a:lnSpc>
              <a:spcBef>
                <a:spcPts val="0"/>
              </a:spcBef>
              <a:spcAft>
                <a:spcPts val="0"/>
              </a:spcAft>
              <a:buClr>
                <a:schemeClr val="dk2"/>
              </a:buClr>
              <a:buSzPts val="1400"/>
              <a:buFont typeface="Times New Roman"/>
              <a:buNone/>
              <a:defRPr/>
            </a:lvl9pPr>
          </a:lstStyle>
          <a:p/>
        </p:txBody>
      </p:sp>
      <p:sp>
        <p:nvSpPr>
          <p:cNvPr id="357" name="Google Shape;357;p147"/>
          <p:cNvSpPr txBox="1"/>
          <p:nvPr>
            <p:ph idx="10" type="dt"/>
          </p:nvPr>
        </p:nvSpPr>
        <p:spPr>
          <a:xfrm>
            <a:off x="198404" y="6586855"/>
            <a:ext cx="3094297" cy="228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rgbClr val="878795"/>
              </a:buClr>
              <a:buSzPts val="1800"/>
              <a:buFont typeface="Times New Roman"/>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358" name="Google Shape;358;p147"/>
          <p:cNvSpPr txBox="1"/>
          <p:nvPr>
            <p:ph idx="11" type="ftr"/>
          </p:nvPr>
        </p:nvSpPr>
        <p:spPr>
          <a:xfrm>
            <a:off x="3352800" y="6586855"/>
            <a:ext cx="5486400" cy="228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rgbClr val="878795"/>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359" name="Google Shape;359;p147"/>
          <p:cNvSpPr txBox="1"/>
          <p:nvPr>
            <p:ph idx="12" type="sldNum"/>
          </p:nvPr>
        </p:nvSpPr>
        <p:spPr>
          <a:xfrm>
            <a:off x="11572420" y="6586855"/>
            <a:ext cx="423944" cy="228599"/>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1pPr>
            <a:lvl2pPr indent="0" lvl="1"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2pPr>
            <a:lvl3pPr indent="0" lvl="2"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3pPr>
            <a:lvl4pPr indent="0" lvl="3"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4pPr>
            <a:lvl5pPr indent="0" lvl="4"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5pPr>
            <a:lvl6pPr indent="0" lvl="5"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6pPr>
            <a:lvl7pPr indent="0" lvl="6"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7pPr>
            <a:lvl8pPr indent="0" lvl="7"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8pPr>
            <a:lvl9pPr indent="0" lvl="8"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9pPr>
          </a:lstStyle>
          <a:p>
            <a:pPr indent="0" lvl="0" marL="0" rtl="0" algn="r">
              <a:spcBef>
                <a:spcPts val="0"/>
              </a:spcBef>
              <a:spcAft>
                <a:spcPts val="0"/>
              </a:spcAft>
              <a:buNone/>
            </a:pPr>
            <a:r>
              <a:rPr lang="en-US"/>
              <a:t>	</a:t>
            </a:r>
            <a:fld id="{00000000-1234-1234-1234-123412341234}" type="slidenum">
              <a:rPr lang="en-US"/>
              <a:t>‹#›</a:t>
            </a:fld>
            <a:endParaRPr/>
          </a:p>
        </p:txBody>
      </p:sp>
      <p:pic>
        <p:nvPicPr>
          <p:cNvPr id="360" name="Google Shape;360;p147"/>
          <p:cNvPicPr preferRelativeResize="0"/>
          <p:nvPr/>
        </p:nvPicPr>
        <p:blipFill rotWithShape="1">
          <a:blip r:embed="rId2">
            <a:alphaModFix/>
          </a:blip>
          <a:srcRect b="0" l="0" r="0" t="0"/>
          <a:stretch/>
        </p:blipFill>
        <p:spPr>
          <a:xfrm>
            <a:off x="23791" y="61916"/>
            <a:ext cx="901425" cy="540855"/>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367" name="Shape 367"/>
        <p:cNvGrpSpPr/>
        <p:nvPr/>
      </p:nvGrpSpPr>
      <p:grpSpPr>
        <a:xfrm>
          <a:off x="0" y="0"/>
          <a:ext cx="0" cy="0"/>
          <a:chOff x="0" y="0"/>
          <a:chExt cx="0" cy="0"/>
        </a:xfrm>
      </p:grpSpPr>
      <p:sp>
        <p:nvSpPr>
          <p:cNvPr id="368" name="Google Shape;368;p64"/>
          <p:cNvSpPr txBox="1"/>
          <p:nvPr>
            <p:ph type="ctrTitle"/>
          </p:nvPr>
        </p:nvSpPr>
        <p:spPr>
          <a:xfrm>
            <a:off x="914400" y="1981201"/>
            <a:ext cx="10363200" cy="1470025"/>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9" name="Google Shape;369;p64"/>
          <p:cNvSpPr txBox="1"/>
          <p:nvPr>
            <p:ph idx="1" type="subTitle"/>
          </p:nvPr>
        </p:nvSpPr>
        <p:spPr>
          <a:xfrm>
            <a:off x="1828800" y="3886200"/>
            <a:ext cx="8534400" cy="1752600"/>
          </a:xfrm>
          <a:prstGeom prst="rect">
            <a:avLst/>
          </a:prstGeom>
          <a:noFill/>
          <a:ln>
            <a:noFill/>
          </a:ln>
          <a:effectLst>
            <a:outerShdw blurRad="25400" rotWithShape="0" algn="tl" dir="2700000" dist="25400">
              <a:srgbClr val="000000"/>
            </a:outerShdw>
          </a:effectLst>
        </p:spPr>
        <p:txBody>
          <a:bodyPr anchorCtr="0" anchor="t" bIns="45700" lIns="91425" spcFirstLastPara="1" rIns="91425" wrap="square" tIns="45700">
            <a:normAutofit/>
          </a:bodyPr>
          <a:lstStyle>
            <a:lvl1pPr lvl="0" marR="0" rtl="0" algn="ctr">
              <a:spcBef>
                <a:spcPts val="560"/>
              </a:spcBef>
              <a:spcAft>
                <a:spcPts val="0"/>
              </a:spcAft>
              <a:buClr>
                <a:schemeClr val="lt1"/>
              </a:buClr>
              <a:buSzPts val="2800"/>
              <a:buFont typeface="Open Sans"/>
              <a:buNone/>
              <a:defRPr b="0" i="0" sz="2800" u="none" cap="none" strike="noStrike">
                <a:solidFill>
                  <a:schemeClr val="lt1"/>
                </a:solidFill>
                <a:latin typeface="Open Sans"/>
                <a:ea typeface="Open Sans"/>
                <a:cs typeface="Open Sans"/>
                <a:sym typeface="Open Sans"/>
              </a:defRPr>
            </a:lvl1pPr>
            <a:lvl2pPr lvl="1" marR="0" rtl="0" algn="ctr">
              <a:spcBef>
                <a:spcPts val="48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2pPr>
            <a:lvl3pPr lvl="2" marR="0" rtl="0" algn="ctr">
              <a:spcBef>
                <a:spcPts val="400"/>
              </a:spcBef>
              <a:spcAft>
                <a:spcPts val="0"/>
              </a:spcAft>
              <a:buClr>
                <a:srgbClr val="888888"/>
              </a:buClr>
              <a:buSzPts val="2000"/>
              <a:buFont typeface="Calibri"/>
              <a:buNone/>
              <a:defRPr b="0" i="0" sz="2000" u="none" cap="none" strike="noStrike">
                <a:solidFill>
                  <a:srgbClr val="888888"/>
                </a:solidFill>
                <a:latin typeface="Calibri"/>
                <a:ea typeface="Calibri"/>
                <a:cs typeface="Calibri"/>
                <a:sym typeface="Calibri"/>
              </a:defRPr>
            </a:lvl3pPr>
            <a:lvl4pPr lvl="3" marR="0" rtl="0" algn="ctr">
              <a:spcBef>
                <a:spcPts val="36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4pPr>
            <a:lvl5pPr lvl="4" marR="0" rtl="0" algn="ctr">
              <a:spcBef>
                <a:spcPts val="32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10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 name="Google Shape;47;p105"/>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Verdana"/>
              <a:buNone/>
              <a:defRPr b="1" sz="2400"/>
            </a:lvl1pPr>
            <a:lvl2pPr indent="-228600" lvl="1" marL="914400" algn="l">
              <a:spcBef>
                <a:spcPts val="400"/>
              </a:spcBef>
              <a:spcAft>
                <a:spcPts val="0"/>
              </a:spcAft>
              <a:buClr>
                <a:schemeClr val="dk1"/>
              </a:buClr>
              <a:buSzPts val="2000"/>
              <a:buFont typeface="Verdana"/>
              <a:buNone/>
              <a:defRPr b="1" sz="2000"/>
            </a:lvl2pPr>
            <a:lvl3pPr indent="-228600" lvl="2" marL="1371600" algn="l">
              <a:spcBef>
                <a:spcPts val="360"/>
              </a:spcBef>
              <a:spcAft>
                <a:spcPts val="0"/>
              </a:spcAft>
              <a:buClr>
                <a:schemeClr val="dk1"/>
              </a:buClr>
              <a:buSzPts val="1800"/>
              <a:buFont typeface="Verdana"/>
              <a:buNone/>
              <a:defRPr b="1" sz="1800"/>
            </a:lvl3pPr>
            <a:lvl4pPr indent="-228600" lvl="3" marL="1828800" algn="l">
              <a:spcBef>
                <a:spcPts val="320"/>
              </a:spcBef>
              <a:spcAft>
                <a:spcPts val="0"/>
              </a:spcAft>
              <a:buClr>
                <a:schemeClr val="dk1"/>
              </a:buClr>
              <a:buSzPts val="1600"/>
              <a:buFont typeface="Verdana"/>
              <a:buNone/>
              <a:defRPr b="1" sz="1600"/>
            </a:lvl4pPr>
            <a:lvl5pPr indent="-228600" lvl="4" marL="2286000" algn="l">
              <a:spcBef>
                <a:spcPts val="320"/>
              </a:spcBef>
              <a:spcAft>
                <a:spcPts val="0"/>
              </a:spcAft>
              <a:buClr>
                <a:schemeClr val="dk1"/>
              </a:buClr>
              <a:buSzPts val="1600"/>
              <a:buFont typeface="Verdana"/>
              <a:buNone/>
              <a:defRPr b="1" sz="1600"/>
            </a:lvl5pPr>
            <a:lvl6pPr indent="-228600" lvl="5" marL="2743200" algn="l">
              <a:spcBef>
                <a:spcPts val="320"/>
              </a:spcBef>
              <a:spcAft>
                <a:spcPts val="0"/>
              </a:spcAft>
              <a:buClr>
                <a:schemeClr val="dk1"/>
              </a:buClr>
              <a:buSzPts val="1600"/>
              <a:buFont typeface="Verdana"/>
              <a:buNone/>
              <a:defRPr b="1" sz="1600"/>
            </a:lvl6pPr>
            <a:lvl7pPr indent="-228600" lvl="6" marL="3200400" algn="l">
              <a:spcBef>
                <a:spcPts val="320"/>
              </a:spcBef>
              <a:spcAft>
                <a:spcPts val="0"/>
              </a:spcAft>
              <a:buClr>
                <a:schemeClr val="dk1"/>
              </a:buClr>
              <a:buSzPts val="1600"/>
              <a:buFont typeface="Verdana"/>
              <a:buNone/>
              <a:defRPr b="1" sz="1600"/>
            </a:lvl7pPr>
            <a:lvl8pPr indent="-228600" lvl="7" marL="3657600" algn="l">
              <a:spcBef>
                <a:spcPts val="320"/>
              </a:spcBef>
              <a:spcAft>
                <a:spcPts val="0"/>
              </a:spcAft>
              <a:buClr>
                <a:schemeClr val="dk1"/>
              </a:buClr>
              <a:buSzPts val="1600"/>
              <a:buFont typeface="Verdana"/>
              <a:buNone/>
              <a:defRPr b="1" sz="1600"/>
            </a:lvl8pPr>
            <a:lvl9pPr indent="-228600" lvl="8" marL="4114800" algn="l">
              <a:spcBef>
                <a:spcPts val="320"/>
              </a:spcBef>
              <a:spcAft>
                <a:spcPts val="0"/>
              </a:spcAft>
              <a:buClr>
                <a:schemeClr val="dk1"/>
              </a:buClr>
              <a:buSzPts val="1600"/>
              <a:buFont typeface="Verdana"/>
              <a:buNone/>
              <a:defRPr b="1" sz="1600"/>
            </a:lvl9pPr>
          </a:lstStyle>
          <a:p/>
        </p:txBody>
      </p:sp>
      <p:sp>
        <p:nvSpPr>
          <p:cNvPr id="48" name="Google Shape;48;p105"/>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Verdana"/>
              <a:buChar char="•"/>
              <a:defRPr sz="2400"/>
            </a:lvl1pPr>
            <a:lvl2pPr indent="-355600" lvl="1" marL="914400" algn="l">
              <a:spcBef>
                <a:spcPts val="400"/>
              </a:spcBef>
              <a:spcAft>
                <a:spcPts val="0"/>
              </a:spcAft>
              <a:buClr>
                <a:schemeClr val="dk1"/>
              </a:buClr>
              <a:buSzPts val="2000"/>
              <a:buFont typeface="Verdana"/>
              <a:buChar char="–"/>
              <a:defRPr sz="2000"/>
            </a:lvl2pPr>
            <a:lvl3pPr indent="-342900" lvl="2" marL="1371600" algn="l">
              <a:spcBef>
                <a:spcPts val="360"/>
              </a:spcBef>
              <a:spcAft>
                <a:spcPts val="0"/>
              </a:spcAft>
              <a:buClr>
                <a:schemeClr val="dk1"/>
              </a:buClr>
              <a:buSzPts val="1800"/>
              <a:buFont typeface="Verdana"/>
              <a:buChar char="•"/>
              <a:defRPr sz="1800"/>
            </a:lvl3pPr>
            <a:lvl4pPr indent="-330200" lvl="3" marL="1828800" algn="l">
              <a:spcBef>
                <a:spcPts val="320"/>
              </a:spcBef>
              <a:spcAft>
                <a:spcPts val="0"/>
              </a:spcAft>
              <a:buClr>
                <a:schemeClr val="dk1"/>
              </a:buClr>
              <a:buSzPts val="1600"/>
              <a:buFont typeface="Verdana"/>
              <a:buChar char="–"/>
              <a:defRPr sz="1600"/>
            </a:lvl4pPr>
            <a:lvl5pPr indent="-330200" lvl="4" marL="2286000" algn="l">
              <a:spcBef>
                <a:spcPts val="320"/>
              </a:spcBef>
              <a:spcAft>
                <a:spcPts val="0"/>
              </a:spcAft>
              <a:buClr>
                <a:schemeClr val="dk1"/>
              </a:buClr>
              <a:buSzPts val="1600"/>
              <a:buFont typeface="Verdana"/>
              <a:buChar char="»"/>
              <a:defRPr sz="1600"/>
            </a:lvl5pPr>
            <a:lvl6pPr indent="-330200" lvl="5" marL="2743200" algn="l">
              <a:spcBef>
                <a:spcPts val="320"/>
              </a:spcBef>
              <a:spcAft>
                <a:spcPts val="0"/>
              </a:spcAft>
              <a:buClr>
                <a:schemeClr val="dk1"/>
              </a:buClr>
              <a:buSzPts val="1600"/>
              <a:buFont typeface="Verdana"/>
              <a:buChar char="»"/>
              <a:defRPr sz="1600"/>
            </a:lvl6pPr>
            <a:lvl7pPr indent="-330200" lvl="6" marL="3200400" algn="l">
              <a:spcBef>
                <a:spcPts val="320"/>
              </a:spcBef>
              <a:spcAft>
                <a:spcPts val="0"/>
              </a:spcAft>
              <a:buClr>
                <a:schemeClr val="dk1"/>
              </a:buClr>
              <a:buSzPts val="1600"/>
              <a:buFont typeface="Verdana"/>
              <a:buChar char="»"/>
              <a:defRPr sz="1600"/>
            </a:lvl7pPr>
            <a:lvl8pPr indent="-330200" lvl="7" marL="3657600" algn="l">
              <a:spcBef>
                <a:spcPts val="320"/>
              </a:spcBef>
              <a:spcAft>
                <a:spcPts val="0"/>
              </a:spcAft>
              <a:buClr>
                <a:schemeClr val="dk1"/>
              </a:buClr>
              <a:buSzPts val="1600"/>
              <a:buFont typeface="Verdana"/>
              <a:buChar char="»"/>
              <a:defRPr sz="1600"/>
            </a:lvl8pPr>
            <a:lvl9pPr indent="-330200" lvl="8" marL="4114800" algn="l">
              <a:spcBef>
                <a:spcPts val="320"/>
              </a:spcBef>
              <a:spcAft>
                <a:spcPts val="0"/>
              </a:spcAft>
              <a:buClr>
                <a:schemeClr val="dk1"/>
              </a:buClr>
              <a:buSzPts val="1600"/>
              <a:buFont typeface="Verdana"/>
              <a:buChar char="»"/>
              <a:defRPr sz="1600"/>
            </a:lvl9pPr>
          </a:lstStyle>
          <a:p/>
        </p:txBody>
      </p:sp>
      <p:sp>
        <p:nvSpPr>
          <p:cNvPr id="49" name="Google Shape;49;p105"/>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Verdana"/>
              <a:buNone/>
              <a:defRPr b="1" sz="2400"/>
            </a:lvl1pPr>
            <a:lvl2pPr indent="-228600" lvl="1" marL="914400" algn="l">
              <a:spcBef>
                <a:spcPts val="400"/>
              </a:spcBef>
              <a:spcAft>
                <a:spcPts val="0"/>
              </a:spcAft>
              <a:buClr>
                <a:schemeClr val="dk1"/>
              </a:buClr>
              <a:buSzPts val="2000"/>
              <a:buFont typeface="Verdana"/>
              <a:buNone/>
              <a:defRPr b="1" sz="2000"/>
            </a:lvl2pPr>
            <a:lvl3pPr indent="-228600" lvl="2" marL="1371600" algn="l">
              <a:spcBef>
                <a:spcPts val="360"/>
              </a:spcBef>
              <a:spcAft>
                <a:spcPts val="0"/>
              </a:spcAft>
              <a:buClr>
                <a:schemeClr val="dk1"/>
              </a:buClr>
              <a:buSzPts val="1800"/>
              <a:buFont typeface="Verdana"/>
              <a:buNone/>
              <a:defRPr b="1" sz="1800"/>
            </a:lvl3pPr>
            <a:lvl4pPr indent="-228600" lvl="3" marL="1828800" algn="l">
              <a:spcBef>
                <a:spcPts val="320"/>
              </a:spcBef>
              <a:spcAft>
                <a:spcPts val="0"/>
              </a:spcAft>
              <a:buClr>
                <a:schemeClr val="dk1"/>
              </a:buClr>
              <a:buSzPts val="1600"/>
              <a:buFont typeface="Verdana"/>
              <a:buNone/>
              <a:defRPr b="1" sz="1600"/>
            </a:lvl4pPr>
            <a:lvl5pPr indent="-228600" lvl="4" marL="2286000" algn="l">
              <a:spcBef>
                <a:spcPts val="320"/>
              </a:spcBef>
              <a:spcAft>
                <a:spcPts val="0"/>
              </a:spcAft>
              <a:buClr>
                <a:schemeClr val="dk1"/>
              </a:buClr>
              <a:buSzPts val="1600"/>
              <a:buFont typeface="Verdana"/>
              <a:buNone/>
              <a:defRPr b="1" sz="1600"/>
            </a:lvl5pPr>
            <a:lvl6pPr indent="-228600" lvl="5" marL="2743200" algn="l">
              <a:spcBef>
                <a:spcPts val="320"/>
              </a:spcBef>
              <a:spcAft>
                <a:spcPts val="0"/>
              </a:spcAft>
              <a:buClr>
                <a:schemeClr val="dk1"/>
              </a:buClr>
              <a:buSzPts val="1600"/>
              <a:buFont typeface="Verdana"/>
              <a:buNone/>
              <a:defRPr b="1" sz="1600"/>
            </a:lvl6pPr>
            <a:lvl7pPr indent="-228600" lvl="6" marL="3200400" algn="l">
              <a:spcBef>
                <a:spcPts val="320"/>
              </a:spcBef>
              <a:spcAft>
                <a:spcPts val="0"/>
              </a:spcAft>
              <a:buClr>
                <a:schemeClr val="dk1"/>
              </a:buClr>
              <a:buSzPts val="1600"/>
              <a:buFont typeface="Verdana"/>
              <a:buNone/>
              <a:defRPr b="1" sz="1600"/>
            </a:lvl7pPr>
            <a:lvl8pPr indent="-228600" lvl="7" marL="3657600" algn="l">
              <a:spcBef>
                <a:spcPts val="320"/>
              </a:spcBef>
              <a:spcAft>
                <a:spcPts val="0"/>
              </a:spcAft>
              <a:buClr>
                <a:schemeClr val="dk1"/>
              </a:buClr>
              <a:buSzPts val="1600"/>
              <a:buFont typeface="Verdana"/>
              <a:buNone/>
              <a:defRPr b="1" sz="1600"/>
            </a:lvl8pPr>
            <a:lvl9pPr indent="-228600" lvl="8" marL="4114800" algn="l">
              <a:spcBef>
                <a:spcPts val="320"/>
              </a:spcBef>
              <a:spcAft>
                <a:spcPts val="0"/>
              </a:spcAft>
              <a:buClr>
                <a:schemeClr val="dk1"/>
              </a:buClr>
              <a:buSzPts val="1600"/>
              <a:buFont typeface="Verdana"/>
              <a:buNone/>
              <a:defRPr b="1" sz="1600"/>
            </a:lvl9pPr>
          </a:lstStyle>
          <a:p/>
        </p:txBody>
      </p:sp>
      <p:sp>
        <p:nvSpPr>
          <p:cNvPr id="50" name="Google Shape;50;p105"/>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Verdana"/>
              <a:buChar char="•"/>
              <a:defRPr sz="2400"/>
            </a:lvl1pPr>
            <a:lvl2pPr indent="-355600" lvl="1" marL="914400" algn="l">
              <a:spcBef>
                <a:spcPts val="400"/>
              </a:spcBef>
              <a:spcAft>
                <a:spcPts val="0"/>
              </a:spcAft>
              <a:buClr>
                <a:schemeClr val="dk1"/>
              </a:buClr>
              <a:buSzPts val="2000"/>
              <a:buFont typeface="Verdana"/>
              <a:buChar char="–"/>
              <a:defRPr sz="2000"/>
            </a:lvl2pPr>
            <a:lvl3pPr indent="-342900" lvl="2" marL="1371600" algn="l">
              <a:spcBef>
                <a:spcPts val="360"/>
              </a:spcBef>
              <a:spcAft>
                <a:spcPts val="0"/>
              </a:spcAft>
              <a:buClr>
                <a:schemeClr val="dk1"/>
              </a:buClr>
              <a:buSzPts val="1800"/>
              <a:buFont typeface="Verdana"/>
              <a:buChar char="•"/>
              <a:defRPr sz="1800"/>
            </a:lvl3pPr>
            <a:lvl4pPr indent="-330200" lvl="3" marL="1828800" algn="l">
              <a:spcBef>
                <a:spcPts val="320"/>
              </a:spcBef>
              <a:spcAft>
                <a:spcPts val="0"/>
              </a:spcAft>
              <a:buClr>
                <a:schemeClr val="dk1"/>
              </a:buClr>
              <a:buSzPts val="1600"/>
              <a:buFont typeface="Verdana"/>
              <a:buChar char="–"/>
              <a:defRPr sz="1600"/>
            </a:lvl4pPr>
            <a:lvl5pPr indent="-330200" lvl="4" marL="2286000" algn="l">
              <a:spcBef>
                <a:spcPts val="320"/>
              </a:spcBef>
              <a:spcAft>
                <a:spcPts val="0"/>
              </a:spcAft>
              <a:buClr>
                <a:schemeClr val="dk1"/>
              </a:buClr>
              <a:buSzPts val="1600"/>
              <a:buFont typeface="Verdana"/>
              <a:buChar char="»"/>
              <a:defRPr sz="1600"/>
            </a:lvl5pPr>
            <a:lvl6pPr indent="-330200" lvl="5" marL="2743200" algn="l">
              <a:spcBef>
                <a:spcPts val="320"/>
              </a:spcBef>
              <a:spcAft>
                <a:spcPts val="0"/>
              </a:spcAft>
              <a:buClr>
                <a:schemeClr val="dk1"/>
              </a:buClr>
              <a:buSzPts val="1600"/>
              <a:buFont typeface="Verdana"/>
              <a:buChar char="»"/>
              <a:defRPr sz="1600"/>
            </a:lvl6pPr>
            <a:lvl7pPr indent="-330200" lvl="6" marL="3200400" algn="l">
              <a:spcBef>
                <a:spcPts val="320"/>
              </a:spcBef>
              <a:spcAft>
                <a:spcPts val="0"/>
              </a:spcAft>
              <a:buClr>
                <a:schemeClr val="dk1"/>
              </a:buClr>
              <a:buSzPts val="1600"/>
              <a:buFont typeface="Verdana"/>
              <a:buChar char="»"/>
              <a:defRPr sz="1600"/>
            </a:lvl7pPr>
            <a:lvl8pPr indent="-330200" lvl="7" marL="3657600" algn="l">
              <a:spcBef>
                <a:spcPts val="320"/>
              </a:spcBef>
              <a:spcAft>
                <a:spcPts val="0"/>
              </a:spcAft>
              <a:buClr>
                <a:schemeClr val="dk1"/>
              </a:buClr>
              <a:buSzPts val="1600"/>
              <a:buFont typeface="Verdana"/>
              <a:buChar char="»"/>
              <a:defRPr sz="1600"/>
            </a:lvl8pPr>
            <a:lvl9pPr indent="-330200" lvl="8" marL="4114800" algn="l">
              <a:spcBef>
                <a:spcPts val="320"/>
              </a:spcBef>
              <a:spcAft>
                <a:spcPts val="0"/>
              </a:spcAft>
              <a:buClr>
                <a:schemeClr val="dk1"/>
              </a:buClr>
              <a:buSzPts val="1600"/>
              <a:buFont typeface="Verdana"/>
              <a:buChar char="»"/>
              <a:defRPr sz="1600"/>
            </a:lvl9pPr>
          </a:lstStyle>
          <a:p/>
        </p:txBody>
      </p:sp>
      <p:sp>
        <p:nvSpPr>
          <p:cNvPr id="51" name="Google Shape;51;p105"/>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05"/>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05"/>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picture with bullet text">
  <p:cSld name="Right picture with bullet text">
    <p:spTree>
      <p:nvGrpSpPr>
        <p:cNvPr id="370" name="Shape 370"/>
        <p:cNvGrpSpPr/>
        <p:nvPr/>
      </p:nvGrpSpPr>
      <p:grpSpPr>
        <a:xfrm>
          <a:off x="0" y="0"/>
          <a:ext cx="0" cy="0"/>
          <a:chOff x="0" y="0"/>
          <a:chExt cx="0" cy="0"/>
        </a:xfrm>
      </p:grpSpPr>
      <p:sp>
        <p:nvSpPr>
          <p:cNvPr id="371" name="Google Shape;371;p75"/>
          <p:cNvSpPr/>
          <p:nvPr>
            <p:ph idx="2" type="pic"/>
          </p:nvPr>
        </p:nvSpPr>
        <p:spPr>
          <a:xfrm>
            <a:off x="6104237" y="1447800"/>
            <a:ext cx="5486400" cy="4648200"/>
          </a:xfrm>
          <a:prstGeom prst="rect">
            <a:avLst/>
          </a:prstGeom>
          <a:noFill/>
          <a:ln>
            <a:noFill/>
          </a:ln>
        </p:spPr>
      </p:sp>
      <p:sp>
        <p:nvSpPr>
          <p:cNvPr id="372" name="Google Shape;372;p75"/>
          <p:cNvSpPr txBox="1"/>
          <p:nvPr>
            <p:ph type="title"/>
          </p:nvPr>
        </p:nvSpPr>
        <p:spPr>
          <a:xfrm>
            <a:off x="609600" y="357478"/>
            <a:ext cx="10972800" cy="937923"/>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3" name="Google Shape;373;p75"/>
          <p:cNvSpPr txBox="1"/>
          <p:nvPr>
            <p:ph idx="1" type="body"/>
          </p:nvPr>
        </p:nvSpPr>
        <p:spPr>
          <a:xfrm>
            <a:off x="609601" y="1535113"/>
            <a:ext cx="5389033" cy="6397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Calibri"/>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74" name="Google Shape;374;p75"/>
          <p:cNvSpPr txBox="1"/>
          <p:nvPr>
            <p:ph idx="3" type="body"/>
          </p:nvPr>
        </p:nvSpPr>
        <p:spPr>
          <a:xfrm>
            <a:off x="609601" y="2174875"/>
            <a:ext cx="5389033"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375" name="Shape 375"/>
        <p:cNvGrpSpPr/>
        <p:nvPr/>
      </p:nvGrpSpPr>
      <p:grpSpPr>
        <a:xfrm>
          <a:off x="0" y="0"/>
          <a:ext cx="0" cy="0"/>
          <a:chOff x="0" y="0"/>
          <a:chExt cx="0" cy="0"/>
        </a:xfrm>
      </p:grpSpPr>
      <p:sp>
        <p:nvSpPr>
          <p:cNvPr id="376" name="Google Shape;376;p78"/>
          <p:cNvSpPr/>
          <p:nvPr>
            <p:ph idx="2" type="pic"/>
          </p:nvPr>
        </p:nvSpPr>
        <p:spPr>
          <a:xfrm>
            <a:off x="609600" y="1295400"/>
            <a:ext cx="10972800" cy="4267200"/>
          </a:xfrm>
          <a:prstGeom prst="rect">
            <a:avLst/>
          </a:prstGeom>
          <a:noFill/>
          <a:ln>
            <a:noFill/>
          </a:ln>
        </p:spPr>
      </p:sp>
      <p:sp>
        <p:nvSpPr>
          <p:cNvPr id="377" name="Google Shape;377;p78"/>
          <p:cNvSpPr txBox="1"/>
          <p:nvPr>
            <p:ph idx="1" type="body"/>
          </p:nvPr>
        </p:nvSpPr>
        <p:spPr>
          <a:xfrm>
            <a:off x="609600" y="5638800"/>
            <a:ext cx="10972800" cy="6096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Calibri"/>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Calibri"/>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Calibri"/>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378" name="Google Shape;378;p78"/>
          <p:cNvSpPr txBox="1"/>
          <p:nvPr>
            <p:ph type="title"/>
          </p:nvPr>
        </p:nvSpPr>
        <p:spPr>
          <a:xfrm>
            <a:off x="609600" y="258762"/>
            <a:ext cx="10972800" cy="1036638"/>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 text" type="obj">
  <p:cSld name="OBJECT">
    <p:spTree>
      <p:nvGrpSpPr>
        <p:cNvPr id="379" name="Shape 379"/>
        <p:cNvGrpSpPr/>
        <p:nvPr/>
      </p:nvGrpSpPr>
      <p:grpSpPr>
        <a:xfrm>
          <a:off x="0" y="0"/>
          <a:ext cx="0" cy="0"/>
          <a:chOff x="0" y="0"/>
          <a:chExt cx="0" cy="0"/>
        </a:xfrm>
      </p:grpSpPr>
      <p:sp>
        <p:nvSpPr>
          <p:cNvPr id="380" name="Google Shape;380;p79"/>
          <p:cNvSpPr txBox="1"/>
          <p:nvPr>
            <p:ph type="title"/>
          </p:nvPr>
        </p:nvSpPr>
        <p:spPr>
          <a:xfrm>
            <a:off x="609600" y="304800"/>
            <a:ext cx="10972800" cy="9906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spcBef>
                <a:spcPts val="0"/>
              </a:spcBef>
              <a:spcAft>
                <a:spcPts val="0"/>
              </a:spcAft>
              <a:buClr>
                <a:schemeClr val="lt1"/>
              </a:buClr>
              <a:buSzPts val="32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1" name="Google Shape;381;p79"/>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k">
  <p:cSld name="Emptk">
    <p:spTree>
      <p:nvGrpSpPr>
        <p:cNvPr id="382" name="Shape 382"/>
        <p:cNvGrpSpPr/>
        <p:nvPr/>
      </p:nvGrpSpPr>
      <p:grpSpPr>
        <a:xfrm>
          <a:off x="0" y="0"/>
          <a:ext cx="0" cy="0"/>
          <a:chOff x="0" y="0"/>
          <a:chExt cx="0" cy="0"/>
        </a:xfrm>
      </p:grpSpPr>
      <p:sp>
        <p:nvSpPr>
          <p:cNvPr id="383" name="Google Shape;383;p82"/>
          <p:cNvSpPr txBox="1"/>
          <p:nvPr>
            <p:ph idx="1" type="body"/>
          </p:nvPr>
        </p:nvSpPr>
        <p:spPr>
          <a:xfrm>
            <a:off x="589280" y="1676400"/>
            <a:ext cx="10891520" cy="451104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56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4" name="Google Shape;384;p82"/>
          <p:cNvSpPr txBox="1"/>
          <p:nvPr>
            <p:ph type="title"/>
          </p:nvPr>
        </p:nvSpPr>
        <p:spPr>
          <a:xfrm>
            <a:off x="589280" y="304800"/>
            <a:ext cx="10972800" cy="9144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Dark">
  <p:cSld name="1_Title Only-Dark">
    <p:spTree>
      <p:nvGrpSpPr>
        <p:cNvPr id="385" name="Shape 385"/>
        <p:cNvGrpSpPr/>
        <p:nvPr/>
      </p:nvGrpSpPr>
      <p:grpSpPr>
        <a:xfrm>
          <a:off x="0" y="0"/>
          <a:ext cx="0" cy="0"/>
          <a:chOff x="0" y="0"/>
          <a:chExt cx="0" cy="0"/>
        </a:xfrm>
      </p:grpSpPr>
      <p:sp>
        <p:nvSpPr>
          <p:cNvPr id="386" name="Google Shape;386;p83"/>
          <p:cNvSpPr txBox="1"/>
          <p:nvPr>
            <p:ph type="title"/>
          </p:nvPr>
        </p:nvSpPr>
        <p:spPr>
          <a:xfrm>
            <a:off x="0" y="6"/>
            <a:ext cx="12191999" cy="1092499"/>
          </a:xfrm>
          <a:prstGeom prst="rect">
            <a:avLst/>
          </a:prstGeom>
          <a:noFill/>
          <a:ln>
            <a:noFill/>
          </a:ln>
          <a:effectLst>
            <a:outerShdw blurRad="25400" rotWithShape="0" algn="ctr" dir="2700000" dist="25400">
              <a:srgbClr val="000000"/>
            </a:outerShdw>
          </a:effectLst>
        </p:spPr>
        <p:txBody>
          <a:bodyPr anchorCtr="0" anchor="b" bIns="45700" lIns="457200" spcFirstLastPara="1" rIns="1965950" wrap="square" tIns="45700">
            <a:noAutofit/>
          </a:bodyPr>
          <a:lstStyle>
            <a:lvl1pPr lvl="0" algn="l">
              <a:lnSpc>
                <a:spcPct val="95000"/>
              </a:lnSpc>
              <a:spcBef>
                <a:spcPts val="0"/>
              </a:spcBef>
              <a:spcAft>
                <a:spcPts val="0"/>
              </a:spcAft>
              <a:buClr>
                <a:schemeClr val="lt2"/>
              </a:buClr>
              <a:buSzPts val="280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7" name="Google Shape;387;p83"/>
          <p:cNvSpPr txBox="1"/>
          <p:nvPr>
            <p:ph idx="10" type="dt"/>
          </p:nvPr>
        </p:nvSpPr>
        <p:spPr>
          <a:xfrm>
            <a:off x="198404" y="6586855"/>
            <a:ext cx="3094297" cy="2286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878795"/>
              </a:buClr>
              <a:buSzPts val="18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88" name="Google Shape;388;p83"/>
          <p:cNvSpPr txBox="1"/>
          <p:nvPr>
            <p:ph idx="11" type="ftr"/>
          </p:nvPr>
        </p:nvSpPr>
        <p:spPr>
          <a:xfrm>
            <a:off x="3352800" y="6586855"/>
            <a:ext cx="5486400" cy="228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rgbClr val="878795"/>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389" name="Google Shape;389;p83"/>
          <p:cNvSpPr txBox="1"/>
          <p:nvPr>
            <p:ph idx="12" type="sldNum"/>
          </p:nvPr>
        </p:nvSpPr>
        <p:spPr>
          <a:xfrm>
            <a:off x="11572420" y="6586855"/>
            <a:ext cx="423944" cy="228599"/>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1pPr>
            <a:lvl2pPr indent="0" lvl="1" marL="0" marR="0" rtl="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2pPr>
            <a:lvl3pPr indent="0" lvl="2" marL="0" marR="0" rtl="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3pPr>
            <a:lvl4pPr indent="0" lvl="3" marL="0" marR="0" rtl="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4pPr>
            <a:lvl5pPr indent="0" lvl="4" marL="0" marR="0" rtl="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5pPr>
            <a:lvl6pPr indent="0" lvl="5" marL="0" marR="0" rtl="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6pPr>
            <a:lvl7pPr indent="0" lvl="6" marL="0" marR="0" rtl="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7pPr>
            <a:lvl8pPr indent="0" lvl="7" marL="0" marR="0" rtl="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8pPr>
            <a:lvl9pPr indent="0" lvl="8" marL="0" marR="0" rtl="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9pPr>
          </a:lstStyle>
          <a:p>
            <a:pPr indent="0" lvl="0" marL="0" rtl="0" algn="r">
              <a:spcBef>
                <a:spcPts val="0"/>
              </a:spcBef>
              <a:spcAft>
                <a:spcPts val="0"/>
              </a:spcAft>
              <a:buNone/>
            </a:pPr>
            <a:r>
              <a:rPr lang="en-US"/>
              <a:t>	</a:t>
            </a:r>
            <a:fld id="{00000000-1234-1234-1234-123412341234}" type="slidenum">
              <a:rPr lang="en-US"/>
              <a:t>‹#›</a:t>
            </a:fld>
            <a:endParaRPr/>
          </a:p>
        </p:txBody>
      </p:sp>
      <p:pic>
        <p:nvPicPr>
          <p:cNvPr id="390" name="Google Shape;390;p83"/>
          <p:cNvPicPr preferRelativeResize="0"/>
          <p:nvPr/>
        </p:nvPicPr>
        <p:blipFill rotWithShape="1">
          <a:blip r:embed="rId2">
            <a:alphaModFix/>
          </a:blip>
          <a:srcRect b="0" l="0" r="0" t="0"/>
          <a:stretch/>
        </p:blipFill>
        <p:spPr>
          <a:xfrm>
            <a:off x="23791" y="61916"/>
            <a:ext cx="901425" cy="540855"/>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text">
  <p:cSld name="Bullet text">
    <p:spTree>
      <p:nvGrpSpPr>
        <p:cNvPr id="391" name="Shape 391"/>
        <p:cNvGrpSpPr/>
        <p:nvPr/>
      </p:nvGrpSpPr>
      <p:grpSpPr>
        <a:xfrm>
          <a:off x="0" y="0"/>
          <a:ext cx="0" cy="0"/>
          <a:chOff x="0" y="0"/>
          <a:chExt cx="0" cy="0"/>
        </a:xfrm>
      </p:grpSpPr>
      <p:sp>
        <p:nvSpPr>
          <p:cNvPr id="392" name="Google Shape;392;p148"/>
          <p:cNvSpPr txBox="1"/>
          <p:nvPr>
            <p:ph type="title"/>
          </p:nvPr>
        </p:nvSpPr>
        <p:spPr>
          <a:xfrm>
            <a:off x="609600" y="304800"/>
            <a:ext cx="10972800" cy="9906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3" name="Google Shape;393;p148"/>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Calibri"/>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picture with bullet text">
  <p:cSld name="Left picture with bullet text">
    <p:spTree>
      <p:nvGrpSpPr>
        <p:cNvPr id="394" name="Shape 394"/>
        <p:cNvGrpSpPr/>
        <p:nvPr/>
      </p:nvGrpSpPr>
      <p:grpSpPr>
        <a:xfrm>
          <a:off x="0" y="0"/>
          <a:ext cx="0" cy="0"/>
          <a:chOff x="0" y="0"/>
          <a:chExt cx="0" cy="0"/>
        </a:xfrm>
      </p:grpSpPr>
      <p:sp>
        <p:nvSpPr>
          <p:cNvPr id="395" name="Google Shape;395;p149"/>
          <p:cNvSpPr/>
          <p:nvPr>
            <p:ph idx="2" type="pic"/>
          </p:nvPr>
        </p:nvSpPr>
        <p:spPr>
          <a:xfrm>
            <a:off x="609600" y="1447800"/>
            <a:ext cx="5486400" cy="4648200"/>
          </a:xfrm>
          <a:prstGeom prst="rect">
            <a:avLst/>
          </a:prstGeom>
          <a:noFill/>
          <a:ln>
            <a:noFill/>
          </a:ln>
        </p:spPr>
      </p:sp>
      <p:sp>
        <p:nvSpPr>
          <p:cNvPr id="396" name="Google Shape;396;p149"/>
          <p:cNvSpPr txBox="1"/>
          <p:nvPr>
            <p:ph type="title"/>
          </p:nvPr>
        </p:nvSpPr>
        <p:spPr>
          <a:xfrm>
            <a:off x="609600" y="381000"/>
            <a:ext cx="10972800" cy="9144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7" name="Google Shape;397;p149"/>
          <p:cNvSpPr txBox="1"/>
          <p:nvPr>
            <p:ph idx="1"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Calibri"/>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98" name="Google Shape;398;p149"/>
          <p:cNvSpPr txBox="1"/>
          <p:nvPr>
            <p:ph idx="3"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399" name="Shape 399"/>
        <p:cNvGrpSpPr/>
        <p:nvPr/>
      </p:nvGrpSpPr>
      <p:grpSpPr>
        <a:xfrm>
          <a:off x="0" y="0"/>
          <a:ext cx="0" cy="0"/>
          <a:chOff x="0" y="0"/>
          <a:chExt cx="0" cy="0"/>
        </a:xfrm>
      </p:grpSpPr>
      <p:sp>
        <p:nvSpPr>
          <p:cNvPr id="400" name="Google Shape;400;p150"/>
          <p:cNvSpPr txBox="1"/>
          <p:nvPr/>
        </p:nvSpPr>
        <p:spPr>
          <a:xfrm>
            <a:off x="711200" y="152400"/>
            <a:ext cx="10972800" cy="1066800"/>
          </a:xfrm>
          <a:prstGeom prst="rect">
            <a:avLst/>
          </a:prstGeom>
          <a:noFill/>
          <a:ln>
            <a:noFill/>
          </a:ln>
          <a:effectLst>
            <a:outerShdw blurRad="25400" rotWithShape="0" algn="tl" dir="2700000" dist="25400">
              <a:srgbClr val="000000"/>
            </a:outerShdw>
          </a:effectLst>
        </p:spPr>
        <p:txBody>
          <a:bodyPr anchorCtr="0" anchor="ctr" bIns="45700" lIns="91425" spcFirstLastPara="1" rIns="91425" wrap="square" tIns="45700">
            <a:normAutofit/>
          </a:bodyPr>
          <a:lstStyle/>
          <a:p>
            <a:pPr indent="0" lvl="0" marL="0" marR="0" rtl="0" algn="ctr">
              <a:spcBef>
                <a:spcPts val="0"/>
              </a:spcBef>
              <a:spcAft>
                <a:spcPts val="0"/>
              </a:spcAft>
              <a:buClr>
                <a:schemeClr val="lt1"/>
              </a:buClr>
              <a:buSzPts val="3200"/>
              <a:buFont typeface="Open Sans"/>
              <a:buNone/>
            </a:pPr>
            <a:r>
              <a:rPr b="1" i="0" lang="en-US" sz="3200" u="none" cap="none" strike="noStrike">
                <a:solidFill>
                  <a:schemeClr val="lt1"/>
                </a:solidFill>
                <a:latin typeface="Open Sans"/>
                <a:ea typeface="Open Sans"/>
                <a:cs typeface="Open Sans"/>
                <a:sym typeface="Open Sans"/>
              </a:rPr>
              <a:t>Click to edit Master title style</a:t>
            </a:r>
            <a:endParaRPr/>
          </a:p>
        </p:txBody>
      </p:sp>
      <p:sp>
        <p:nvSpPr>
          <p:cNvPr id="401" name="Google Shape;401;p150"/>
          <p:cNvSpPr txBox="1"/>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3200"/>
              <a:buFont typeface="Calibri"/>
              <a:buNone/>
            </a:pPr>
            <a:r>
              <a:rPr b="1" i="0" lang="en-US" sz="3200" u="none" cap="none" strike="noStrike">
                <a:solidFill>
                  <a:schemeClr val="dk1"/>
                </a:solidFill>
                <a:latin typeface="Calibri"/>
                <a:ea typeface="Calibri"/>
                <a:cs typeface="Calibri"/>
                <a:sym typeface="Calibri"/>
              </a:rPr>
              <a:t>Click to edit Master title style</a:t>
            </a:r>
            <a:endParaRPr/>
          </a:p>
        </p:txBody>
      </p:sp>
      <p:sp>
        <p:nvSpPr>
          <p:cNvPr id="402" name="Google Shape;402;p150"/>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marR="0" rtl="0" algn="ctr">
              <a:spcBef>
                <a:spcPts val="56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1pPr>
            <a:lvl2pPr lvl="1" marR="0" rtl="0" algn="ctr">
              <a:spcBef>
                <a:spcPts val="48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2pPr>
            <a:lvl3pPr lvl="2" marR="0" rtl="0" algn="ctr">
              <a:spcBef>
                <a:spcPts val="400"/>
              </a:spcBef>
              <a:spcAft>
                <a:spcPts val="0"/>
              </a:spcAft>
              <a:buClr>
                <a:srgbClr val="888888"/>
              </a:buClr>
              <a:buSzPts val="2000"/>
              <a:buFont typeface="Calibri"/>
              <a:buNone/>
              <a:defRPr b="0" i="0" sz="2000" u="none" cap="none" strike="noStrike">
                <a:solidFill>
                  <a:srgbClr val="888888"/>
                </a:solidFill>
                <a:latin typeface="Calibri"/>
                <a:ea typeface="Calibri"/>
                <a:cs typeface="Calibri"/>
                <a:sym typeface="Calibri"/>
              </a:defRPr>
            </a:lvl3pPr>
            <a:lvl4pPr lvl="3" marR="0" rtl="0" algn="ctr">
              <a:spcBef>
                <a:spcPts val="36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4pPr>
            <a:lvl5pPr lvl="4" marR="0" rtl="0" algn="ctr">
              <a:spcBef>
                <a:spcPts val="320"/>
              </a:spcBef>
              <a:spcAft>
                <a:spcPts val="0"/>
              </a:spcAft>
              <a:buClr>
                <a:srgbClr val="888888"/>
              </a:buClr>
              <a:buSzPts val="1600"/>
              <a:buFont typeface="Calibri"/>
              <a:buNone/>
              <a:defRPr b="0" i="0" sz="16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ox side-by-side" type="twoObj">
  <p:cSld name="TWO_OBJECTS">
    <p:spTree>
      <p:nvGrpSpPr>
        <p:cNvPr id="403" name="Shape 403"/>
        <p:cNvGrpSpPr/>
        <p:nvPr/>
      </p:nvGrpSpPr>
      <p:grpSpPr>
        <a:xfrm>
          <a:off x="0" y="0"/>
          <a:ext cx="0" cy="0"/>
          <a:chOff x="0" y="0"/>
          <a:chExt cx="0" cy="0"/>
        </a:xfrm>
      </p:grpSpPr>
      <p:sp>
        <p:nvSpPr>
          <p:cNvPr id="404" name="Google Shape;404;p151"/>
          <p:cNvSpPr txBox="1"/>
          <p:nvPr>
            <p:ph type="title"/>
          </p:nvPr>
        </p:nvSpPr>
        <p:spPr>
          <a:xfrm>
            <a:off x="609600" y="381000"/>
            <a:ext cx="10972800" cy="9144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5" name="Google Shape;405;p151"/>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Calibri"/>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6" name="Google Shape;406;p151"/>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Calibri"/>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ox side-by-side + headers" type="twoTxTwoObj">
  <p:cSld name="TWO_OBJECTS_WITH_TEXT">
    <p:spTree>
      <p:nvGrpSpPr>
        <p:cNvPr id="407" name="Shape 407"/>
        <p:cNvGrpSpPr/>
        <p:nvPr/>
      </p:nvGrpSpPr>
      <p:grpSpPr>
        <a:xfrm>
          <a:off x="0" y="0"/>
          <a:ext cx="0" cy="0"/>
          <a:chOff x="0" y="0"/>
          <a:chExt cx="0" cy="0"/>
        </a:xfrm>
      </p:grpSpPr>
      <p:sp>
        <p:nvSpPr>
          <p:cNvPr id="408" name="Google Shape;408;p152"/>
          <p:cNvSpPr txBox="1"/>
          <p:nvPr>
            <p:ph type="title"/>
          </p:nvPr>
        </p:nvSpPr>
        <p:spPr>
          <a:xfrm>
            <a:off x="609600" y="381000"/>
            <a:ext cx="10972800" cy="9144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spcBef>
                <a:spcPts val="0"/>
              </a:spcBef>
              <a:spcAft>
                <a:spcPts val="0"/>
              </a:spcAft>
              <a:buClr>
                <a:schemeClr val="lt1"/>
              </a:buClr>
              <a:buSzPts val="32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9" name="Google Shape;409;p152"/>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Calibri"/>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10" name="Google Shape;410;p152"/>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11" name="Google Shape;411;p152"/>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Calibri"/>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Calibri"/>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Calibri"/>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12" name="Google Shape;412;p152"/>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106"/>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6" name="Google Shape;56;p106"/>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6"/>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6"/>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rious content">
  <p:cSld name="Various content">
    <p:spTree>
      <p:nvGrpSpPr>
        <p:cNvPr id="413" name="Shape 413"/>
        <p:cNvGrpSpPr/>
        <p:nvPr/>
      </p:nvGrpSpPr>
      <p:grpSpPr>
        <a:xfrm>
          <a:off x="0" y="0"/>
          <a:ext cx="0" cy="0"/>
          <a:chOff x="0" y="0"/>
          <a:chExt cx="0" cy="0"/>
        </a:xfrm>
      </p:grpSpPr>
      <p:sp>
        <p:nvSpPr>
          <p:cNvPr id="414" name="Google Shape;414;p153"/>
          <p:cNvSpPr txBox="1"/>
          <p:nvPr>
            <p:ph idx="1" type="body"/>
          </p:nvPr>
        </p:nvSpPr>
        <p:spPr>
          <a:xfrm>
            <a:off x="4766733" y="1447800"/>
            <a:ext cx="6815667" cy="46783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Calibri"/>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5" name="Google Shape;415;p153"/>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Calibri"/>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Calibri"/>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Calibri"/>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416" name="Google Shape;416;p153"/>
          <p:cNvSpPr txBox="1"/>
          <p:nvPr>
            <p:ph type="title"/>
          </p:nvPr>
        </p:nvSpPr>
        <p:spPr>
          <a:xfrm>
            <a:off x="609600" y="228600"/>
            <a:ext cx="10972800" cy="10541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with title" type="titleOnly">
  <p:cSld name="TITLE_ONLY">
    <p:spTree>
      <p:nvGrpSpPr>
        <p:cNvPr id="417" name="Shape 417"/>
        <p:cNvGrpSpPr/>
        <p:nvPr/>
      </p:nvGrpSpPr>
      <p:grpSpPr>
        <a:xfrm>
          <a:off x="0" y="0"/>
          <a:ext cx="0" cy="0"/>
          <a:chOff x="0" y="0"/>
          <a:chExt cx="0" cy="0"/>
        </a:xfrm>
      </p:grpSpPr>
      <p:sp>
        <p:nvSpPr>
          <p:cNvPr id="418" name="Google Shape;418;p154"/>
          <p:cNvSpPr txBox="1"/>
          <p:nvPr>
            <p:ph type="title"/>
          </p:nvPr>
        </p:nvSpPr>
        <p:spPr>
          <a:xfrm>
            <a:off x="711200" y="228600"/>
            <a:ext cx="10972800" cy="9906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Dark">
  <p:cSld name="Title Only-Dark">
    <p:spTree>
      <p:nvGrpSpPr>
        <p:cNvPr id="419" name="Shape 419"/>
        <p:cNvGrpSpPr/>
        <p:nvPr/>
      </p:nvGrpSpPr>
      <p:grpSpPr>
        <a:xfrm>
          <a:off x="0" y="0"/>
          <a:ext cx="0" cy="0"/>
          <a:chOff x="0" y="0"/>
          <a:chExt cx="0" cy="0"/>
        </a:xfrm>
      </p:grpSpPr>
      <p:sp>
        <p:nvSpPr>
          <p:cNvPr id="420" name="Google Shape;420;p155"/>
          <p:cNvSpPr txBox="1"/>
          <p:nvPr>
            <p:ph type="title"/>
          </p:nvPr>
        </p:nvSpPr>
        <p:spPr>
          <a:xfrm>
            <a:off x="914400" y="228601"/>
            <a:ext cx="10515600" cy="1006475"/>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spcBef>
                <a:spcPts val="0"/>
              </a:spcBef>
              <a:spcAft>
                <a:spcPts val="0"/>
              </a:spcAft>
              <a:buClr>
                <a:schemeClr val="lt2"/>
              </a:buClr>
              <a:buSzPts val="3200"/>
              <a:buFont typeface="Open Sans"/>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1" name="Google Shape;421;p15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2" name="Google Shape;422;p155"/>
          <p:cNvSpPr txBox="1"/>
          <p:nvPr>
            <p:ph idx="11" type="ftr"/>
          </p:nvPr>
        </p:nvSpPr>
        <p:spPr>
          <a:xfrm>
            <a:off x="4075005" y="63981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3" name="Google Shape;423;p15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450" u="none" cap="none" strike="noStrike">
                <a:solidFill>
                  <a:schemeClr val="dk1"/>
                </a:solidFill>
                <a:latin typeface="Calibri"/>
                <a:ea typeface="Calibri"/>
                <a:cs typeface="Calibri"/>
                <a:sym typeface="Calibri"/>
              </a:defRPr>
            </a:lvl1pPr>
            <a:lvl2pPr indent="0" lvl="1" marL="0" marR="0" rtl="0" algn="l">
              <a:spcBef>
                <a:spcPts val="0"/>
              </a:spcBef>
              <a:buNone/>
              <a:defRPr b="0" i="0" sz="450" u="none" cap="none" strike="noStrike">
                <a:solidFill>
                  <a:schemeClr val="dk1"/>
                </a:solidFill>
                <a:latin typeface="Calibri"/>
                <a:ea typeface="Calibri"/>
                <a:cs typeface="Calibri"/>
                <a:sym typeface="Calibri"/>
              </a:defRPr>
            </a:lvl2pPr>
            <a:lvl3pPr indent="0" lvl="2" marL="0" marR="0" rtl="0" algn="l">
              <a:spcBef>
                <a:spcPts val="0"/>
              </a:spcBef>
              <a:buNone/>
              <a:defRPr b="0" i="0" sz="450" u="none" cap="none" strike="noStrike">
                <a:solidFill>
                  <a:schemeClr val="dk1"/>
                </a:solidFill>
                <a:latin typeface="Calibri"/>
                <a:ea typeface="Calibri"/>
                <a:cs typeface="Calibri"/>
                <a:sym typeface="Calibri"/>
              </a:defRPr>
            </a:lvl3pPr>
            <a:lvl4pPr indent="0" lvl="3" marL="0" marR="0" rtl="0" algn="l">
              <a:spcBef>
                <a:spcPts val="0"/>
              </a:spcBef>
              <a:buNone/>
              <a:defRPr b="0" i="0" sz="450" u="none" cap="none" strike="noStrike">
                <a:solidFill>
                  <a:schemeClr val="dk1"/>
                </a:solidFill>
                <a:latin typeface="Calibri"/>
                <a:ea typeface="Calibri"/>
                <a:cs typeface="Calibri"/>
                <a:sym typeface="Calibri"/>
              </a:defRPr>
            </a:lvl4pPr>
            <a:lvl5pPr indent="0" lvl="4" marL="0" marR="0" rtl="0" algn="l">
              <a:spcBef>
                <a:spcPts val="0"/>
              </a:spcBef>
              <a:buNone/>
              <a:defRPr b="0" i="0" sz="450" u="none" cap="none" strike="noStrike">
                <a:solidFill>
                  <a:schemeClr val="dk1"/>
                </a:solidFill>
                <a:latin typeface="Calibri"/>
                <a:ea typeface="Calibri"/>
                <a:cs typeface="Calibri"/>
                <a:sym typeface="Calibri"/>
              </a:defRPr>
            </a:lvl5pPr>
            <a:lvl6pPr indent="0" lvl="5" marL="0" marR="0" rtl="0" algn="l">
              <a:spcBef>
                <a:spcPts val="0"/>
              </a:spcBef>
              <a:buNone/>
              <a:defRPr b="0" i="0" sz="450" u="none" cap="none" strike="noStrike">
                <a:solidFill>
                  <a:schemeClr val="dk1"/>
                </a:solidFill>
                <a:latin typeface="Calibri"/>
                <a:ea typeface="Calibri"/>
                <a:cs typeface="Calibri"/>
                <a:sym typeface="Calibri"/>
              </a:defRPr>
            </a:lvl6pPr>
            <a:lvl7pPr indent="0" lvl="6" marL="0" marR="0" rtl="0" algn="l">
              <a:spcBef>
                <a:spcPts val="0"/>
              </a:spcBef>
              <a:buNone/>
              <a:defRPr b="0" i="0" sz="450" u="none" cap="none" strike="noStrike">
                <a:solidFill>
                  <a:schemeClr val="dk1"/>
                </a:solidFill>
                <a:latin typeface="Calibri"/>
                <a:ea typeface="Calibri"/>
                <a:cs typeface="Calibri"/>
                <a:sym typeface="Calibri"/>
              </a:defRPr>
            </a:lvl7pPr>
            <a:lvl8pPr indent="0" lvl="7" marL="0" marR="0" rtl="0" algn="l">
              <a:spcBef>
                <a:spcPts val="0"/>
              </a:spcBef>
              <a:buNone/>
              <a:defRPr b="0" i="0" sz="450" u="none" cap="none" strike="noStrike">
                <a:solidFill>
                  <a:schemeClr val="dk1"/>
                </a:solidFill>
                <a:latin typeface="Calibri"/>
                <a:ea typeface="Calibri"/>
                <a:cs typeface="Calibri"/>
                <a:sym typeface="Calibri"/>
              </a:defRPr>
            </a:lvl8pPr>
            <a:lvl9pPr indent="0" lvl="8" marL="0" marR="0" rtl="0" algn="l">
              <a:spcBef>
                <a:spcPts val="0"/>
              </a:spcBef>
              <a:buNone/>
              <a:defRPr b="0" i="0" sz="45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r>
              <a:rPr lang="en-US"/>
              <a:t>	</a:t>
            </a: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30" name="Shape 430"/>
        <p:cNvGrpSpPr/>
        <p:nvPr/>
      </p:nvGrpSpPr>
      <p:grpSpPr>
        <a:xfrm>
          <a:off x="0" y="0"/>
          <a:ext cx="0" cy="0"/>
          <a:chOff x="0" y="0"/>
          <a:chExt cx="0" cy="0"/>
        </a:xfrm>
      </p:grpSpPr>
      <p:sp>
        <p:nvSpPr>
          <p:cNvPr id="431" name="Google Shape;431;p66"/>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32" name="Google Shape;432;p66"/>
          <p:cNvSpPr txBox="1"/>
          <p:nvPr>
            <p:ph idx="1" type="body"/>
          </p:nvPr>
        </p:nvSpPr>
        <p:spPr>
          <a:xfrm>
            <a:off x="914400" y="1981200"/>
            <a:ext cx="103632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33" name="Google Shape;433;p66"/>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4" name="Google Shape;434;p66"/>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5" name="Google Shape;435;p66"/>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chemeClr val="dk1"/>
                </a:solidFill>
                <a:latin typeface="Verdana"/>
                <a:ea typeface="Verdana"/>
                <a:cs typeface="Verdana"/>
                <a:sym typeface="Verdana"/>
              </a:defRPr>
            </a:lvl1pPr>
            <a:lvl2pPr indent="0" lvl="1" marL="0" marR="0" algn="r">
              <a:spcBef>
                <a:spcPts val="0"/>
              </a:spcBef>
              <a:buNone/>
              <a:defRPr b="0" i="0" sz="1400" u="none" cap="none" strike="noStrike">
                <a:solidFill>
                  <a:schemeClr val="dk1"/>
                </a:solidFill>
                <a:latin typeface="Verdana"/>
                <a:ea typeface="Verdana"/>
                <a:cs typeface="Verdana"/>
                <a:sym typeface="Verdana"/>
              </a:defRPr>
            </a:lvl2pPr>
            <a:lvl3pPr indent="0" lvl="2" marL="0" marR="0" algn="r">
              <a:spcBef>
                <a:spcPts val="0"/>
              </a:spcBef>
              <a:buNone/>
              <a:defRPr b="0" i="0" sz="1400" u="none" cap="none" strike="noStrike">
                <a:solidFill>
                  <a:schemeClr val="dk1"/>
                </a:solidFill>
                <a:latin typeface="Verdana"/>
                <a:ea typeface="Verdana"/>
                <a:cs typeface="Verdana"/>
                <a:sym typeface="Verdana"/>
              </a:defRPr>
            </a:lvl3pPr>
            <a:lvl4pPr indent="0" lvl="3" marL="0" marR="0" algn="r">
              <a:spcBef>
                <a:spcPts val="0"/>
              </a:spcBef>
              <a:buNone/>
              <a:defRPr b="0" i="0" sz="1400" u="none" cap="none" strike="noStrike">
                <a:solidFill>
                  <a:schemeClr val="dk1"/>
                </a:solidFill>
                <a:latin typeface="Verdana"/>
                <a:ea typeface="Verdana"/>
                <a:cs typeface="Verdana"/>
                <a:sym typeface="Verdana"/>
              </a:defRPr>
            </a:lvl4pPr>
            <a:lvl5pPr indent="0" lvl="4" marL="0" marR="0" algn="r">
              <a:spcBef>
                <a:spcPts val="0"/>
              </a:spcBef>
              <a:buNone/>
              <a:defRPr b="0" i="0" sz="1400" u="none" cap="none" strike="noStrike">
                <a:solidFill>
                  <a:schemeClr val="dk1"/>
                </a:solidFill>
                <a:latin typeface="Verdana"/>
                <a:ea typeface="Verdana"/>
                <a:cs typeface="Verdana"/>
                <a:sym typeface="Verdana"/>
              </a:defRPr>
            </a:lvl5pPr>
            <a:lvl6pPr indent="0" lvl="5" marL="0" marR="0" algn="r">
              <a:spcBef>
                <a:spcPts val="0"/>
              </a:spcBef>
              <a:buNone/>
              <a:defRPr b="0" i="0" sz="1400" u="none" cap="none" strike="noStrike">
                <a:solidFill>
                  <a:schemeClr val="dk1"/>
                </a:solidFill>
                <a:latin typeface="Verdana"/>
                <a:ea typeface="Verdana"/>
                <a:cs typeface="Verdana"/>
                <a:sym typeface="Verdana"/>
              </a:defRPr>
            </a:lvl6pPr>
            <a:lvl7pPr indent="0" lvl="6" marL="0" marR="0" algn="r">
              <a:spcBef>
                <a:spcPts val="0"/>
              </a:spcBef>
              <a:buNone/>
              <a:defRPr b="0" i="0" sz="1400" u="none" cap="none" strike="noStrike">
                <a:solidFill>
                  <a:schemeClr val="dk1"/>
                </a:solidFill>
                <a:latin typeface="Verdana"/>
                <a:ea typeface="Verdana"/>
                <a:cs typeface="Verdana"/>
                <a:sym typeface="Verdana"/>
              </a:defRPr>
            </a:lvl7pPr>
            <a:lvl8pPr indent="0" lvl="7" marL="0" marR="0" algn="r">
              <a:spcBef>
                <a:spcPts val="0"/>
              </a:spcBef>
              <a:buNone/>
              <a:defRPr b="0" i="0" sz="1400" u="none" cap="none" strike="noStrike">
                <a:solidFill>
                  <a:schemeClr val="dk1"/>
                </a:solidFill>
                <a:latin typeface="Verdana"/>
                <a:ea typeface="Verdana"/>
                <a:cs typeface="Verdana"/>
                <a:sym typeface="Verdana"/>
              </a:defRPr>
            </a:lvl8pPr>
            <a:lvl9pPr indent="0" lvl="8" marL="0" marR="0" algn="r">
              <a:spcBef>
                <a:spcPts val="0"/>
              </a:spcBef>
              <a:buNone/>
              <a:defRPr b="0" i="0" sz="14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36" name="Shape 436"/>
        <p:cNvGrpSpPr/>
        <p:nvPr/>
      </p:nvGrpSpPr>
      <p:grpSpPr>
        <a:xfrm>
          <a:off x="0" y="0"/>
          <a:ext cx="0" cy="0"/>
          <a:chOff x="0" y="0"/>
          <a:chExt cx="0" cy="0"/>
        </a:xfrm>
      </p:grpSpPr>
      <p:sp>
        <p:nvSpPr>
          <p:cNvPr id="437" name="Google Shape;437;p156"/>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38" name="Google Shape;438;p156"/>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Verdana"/>
              <a:buNone/>
              <a:defRPr/>
            </a:lvl1pPr>
            <a:lvl2pPr lvl="1" algn="ctr">
              <a:spcBef>
                <a:spcPts val="560"/>
              </a:spcBef>
              <a:spcAft>
                <a:spcPts val="0"/>
              </a:spcAft>
              <a:buClr>
                <a:schemeClr val="dk1"/>
              </a:buClr>
              <a:buSzPts val="2800"/>
              <a:buFont typeface="Verdana"/>
              <a:buNone/>
              <a:defRPr/>
            </a:lvl2pPr>
            <a:lvl3pPr lvl="2" algn="ctr">
              <a:spcBef>
                <a:spcPts val="480"/>
              </a:spcBef>
              <a:spcAft>
                <a:spcPts val="0"/>
              </a:spcAft>
              <a:buClr>
                <a:schemeClr val="dk1"/>
              </a:buClr>
              <a:buSzPts val="2400"/>
              <a:buFont typeface="Verdana"/>
              <a:buNone/>
              <a:defRPr/>
            </a:lvl3pPr>
            <a:lvl4pPr lvl="3" algn="ctr">
              <a:spcBef>
                <a:spcPts val="400"/>
              </a:spcBef>
              <a:spcAft>
                <a:spcPts val="0"/>
              </a:spcAft>
              <a:buClr>
                <a:schemeClr val="dk1"/>
              </a:buClr>
              <a:buSzPts val="2000"/>
              <a:buFont typeface="Verdana"/>
              <a:buNone/>
              <a:defRPr/>
            </a:lvl4pPr>
            <a:lvl5pPr lvl="4" algn="ctr">
              <a:spcBef>
                <a:spcPts val="400"/>
              </a:spcBef>
              <a:spcAft>
                <a:spcPts val="0"/>
              </a:spcAft>
              <a:buClr>
                <a:schemeClr val="dk1"/>
              </a:buClr>
              <a:buSzPts val="2000"/>
              <a:buFont typeface="Verdana"/>
              <a:buNone/>
              <a:defRPr/>
            </a:lvl5pPr>
            <a:lvl6pPr lvl="5" algn="ctr">
              <a:spcBef>
                <a:spcPts val="400"/>
              </a:spcBef>
              <a:spcAft>
                <a:spcPts val="0"/>
              </a:spcAft>
              <a:buClr>
                <a:schemeClr val="dk1"/>
              </a:buClr>
              <a:buSzPts val="2000"/>
              <a:buFont typeface="Verdana"/>
              <a:buNone/>
              <a:defRPr/>
            </a:lvl6pPr>
            <a:lvl7pPr lvl="6" algn="ctr">
              <a:spcBef>
                <a:spcPts val="400"/>
              </a:spcBef>
              <a:spcAft>
                <a:spcPts val="0"/>
              </a:spcAft>
              <a:buClr>
                <a:schemeClr val="dk1"/>
              </a:buClr>
              <a:buSzPts val="2000"/>
              <a:buFont typeface="Verdana"/>
              <a:buNone/>
              <a:defRPr/>
            </a:lvl7pPr>
            <a:lvl8pPr lvl="7" algn="ctr">
              <a:spcBef>
                <a:spcPts val="400"/>
              </a:spcBef>
              <a:spcAft>
                <a:spcPts val="0"/>
              </a:spcAft>
              <a:buClr>
                <a:schemeClr val="dk1"/>
              </a:buClr>
              <a:buSzPts val="2000"/>
              <a:buFont typeface="Verdana"/>
              <a:buNone/>
              <a:defRPr/>
            </a:lvl8pPr>
            <a:lvl9pPr lvl="8" algn="ctr">
              <a:spcBef>
                <a:spcPts val="400"/>
              </a:spcBef>
              <a:spcAft>
                <a:spcPts val="0"/>
              </a:spcAft>
              <a:buClr>
                <a:schemeClr val="dk1"/>
              </a:buClr>
              <a:buSzPts val="2000"/>
              <a:buFont typeface="Verdana"/>
              <a:buNone/>
              <a:defRPr/>
            </a:lvl9pPr>
          </a:lstStyle>
          <a:p/>
        </p:txBody>
      </p:sp>
      <p:sp>
        <p:nvSpPr>
          <p:cNvPr id="439" name="Google Shape;439;p156"/>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0" name="Google Shape;440;p156"/>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1" name="Google Shape;441;p156"/>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chemeClr val="dk1"/>
                </a:solidFill>
                <a:latin typeface="Verdana"/>
                <a:ea typeface="Verdana"/>
                <a:cs typeface="Verdana"/>
                <a:sym typeface="Verdana"/>
              </a:defRPr>
            </a:lvl1pPr>
            <a:lvl2pPr indent="0" lvl="1" marL="0" marR="0" algn="r">
              <a:spcBef>
                <a:spcPts val="0"/>
              </a:spcBef>
              <a:buNone/>
              <a:defRPr b="0" i="0" sz="1400" u="none" cap="none" strike="noStrike">
                <a:solidFill>
                  <a:schemeClr val="dk1"/>
                </a:solidFill>
                <a:latin typeface="Verdana"/>
                <a:ea typeface="Verdana"/>
                <a:cs typeface="Verdana"/>
                <a:sym typeface="Verdana"/>
              </a:defRPr>
            </a:lvl2pPr>
            <a:lvl3pPr indent="0" lvl="2" marL="0" marR="0" algn="r">
              <a:spcBef>
                <a:spcPts val="0"/>
              </a:spcBef>
              <a:buNone/>
              <a:defRPr b="0" i="0" sz="1400" u="none" cap="none" strike="noStrike">
                <a:solidFill>
                  <a:schemeClr val="dk1"/>
                </a:solidFill>
                <a:latin typeface="Verdana"/>
                <a:ea typeface="Verdana"/>
                <a:cs typeface="Verdana"/>
                <a:sym typeface="Verdana"/>
              </a:defRPr>
            </a:lvl3pPr>
            <a:lvl4pPr indent="0" lvl="3" marL="0" marR="0" algn="r">
              <a:spcBef>
                <a:spcPts val="0"/>
              </a:spcBef>
              <a:buNone/>
              <a:defRPr b="0" i="0" sz="1400" u="none" cap="none" strike="noStrike">
                <a:solidFill>
                  <a:schemeClr val="dk1"/>
                </a:solidFill>
                <a:latin typeface="Verdana"/>
                <a:ea typeface="Verdana"/>
                <a:cs typeface="Verdana"/>
                <a:sym typeface="Verdana"/>
              </a:defRPr>
            </a:lvl4pPr>
            <a:lvl5pPr indent="0" lvl="4" marL="0" marR="0" algn="r">
              <a:spcBef>
                <a:spcPts val="0"/>
              </a:spcBef>
              <a:buNone/>
              <a:defRPr b="0" i="0" sz="1400" u="none" cap="none" strike="noStrike">
                <a:solidFill>
                  <a:schemeClr val="dk1"/>
                </a:solidFill>
                <a:latin typeface="Verdana"/>
                <a:ea typeface="Verdana"/>
                <a:cs typeface="Verdana"/>
                <a:sym typeface="Verdana"/>
              </a:defRPr>
            </a:lvl5pPr>
            <a:lvl6pPr indent="0" lvl="5" marL="0" marR="0" algn="r">
              <a:spcBef>
                <a:spcPts val="0"/>
              </a:spcBef>
              <a:buNone/>
              <a:defRPr b="0" i="0" sz="1400" u="none" cap="none" strike="noStrike">
                <a:solidFill>
                  <a:schemeClr val="dk1"/>
                </a:solidFill>
                <a:latin typeface="Verdana"/>
                <a:ea typeface="Verdana"/>
                <a:cs typeface="Verdana"/>
                <a:sym typeface="Verdana"/>
              </a:defRPr>
            </a:lvl6pPr>
            <a:lvl7pPr indent="0" lvl="6" marL="0" marR="0" algn="r">
              <a:spcBef>
                <a:spcPts val="0"/>
              </a:spcBef>
              <a:buNone/>
              <a:defRPr b="0" i="0" sz="1400" u="none" cap="none" strike="noStrike">
                <a:solidFill>
                  <a:schemeClr val="dk1"/>
                </a:solidFill>
                <a:latin typeface="Verdana"/>
                <a:ea typeface="Verdana"/>
                <a:cs typeface="Verdana"/>
                <a:sym typeface="Verdana"/>
              </a:defRPr>
            </a:lvl7pPr>
            <a:lvl8pPr indent="0" lvl="7" marL="0" marR="0" algn="r">
              <a:spcBef>
                <a:spcPts val="0"/>
              </a:spcBef>
              <a:buNone/>
              <a:defRPr b="0" i="0" sz="1400" u="none" cap="none" strike="noStrike">
                <a:solidFill>
                  <a:schemeClr val="dk1"/>
                </a:solidFill>
                <a:latin typeface="Verdana"/>
                <a:ea typeface="Verdana"/>
                <a:cs typeface="Verdana"/>
                <a:sym typeface="Verdana"/>
              </a:defRPr>
            </a:lvl8pPr>
            <a:lvl9pPr indent="0" lvl="8" marL="0" marR="0" algn="r">
              <a:spcBef>
                <a:spcPts val="0"/>
              </a:spcBef>
              <a:buNone/>
              <a:defRPr b="0" i="0" sz="14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42" name="Shape 442"/>
        <p:cNvGrpSpPr/>
        <p:nvPr/>
      </p:nvGrpSpPr>
      <p:grpSpPr>
        <a:xfrm>
          <a:off x="0" y="0"/>
          <a:ext cx="0" cy="0"/>
          <a:chOff x="0" y="0"/>
          <a:chExt cx="0" cy="0"/>
        </a:xfrm>
      </p:grpSpPr>
      <p:sp>
        <p:nvSpPr>
          <p:cNvPr id="443" name="Google Shape;443;p157"/>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44" name="Google Shape;444;p157"/>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Verdana"/>
              <a:buNone/>
              <a:defRPr sz="2000"/>
            </a:lvl1pPr>
            <a:lvl2pPr indent="-228600" lvl="1" marL="914400" algn="l">
              <a:spcBef>
                <a:spcPts val="360"/>
              </a:spcBef>
              <a:spcAft>
                <a:spcPts val="0"/>
              </a:spcAft>
              <a:buClr>
                <a:schemeClr val="dk1"/>
              </a:buClr>
              <a:buSzPts val="1800"/>
              <a:buFont typeface="Verdana"/>
              <a:buNone/>
              <a:defRPr sz="1800"/>
            </a:lvl2pPr>
            <a:lvl3pPr indent="-228600" lvl="2" marL="1371600" algn="l">
              <a:spcBef>
                <a:spcPts val="320"/>
              </a:spcBef>
              <a:spcAft>
                <a:spcPts val="0"/>
              </a:spcAft>
              <a:buClr>
                <a:schemeClr val="dk1"/>
              </a:buClr>
              <a:buSzPts val="1600"/>
              <a:buFont typeface="Verdana"/>
              <a:buNone/>
              <a:defRPr sz="1600"/>
            </a:lvl3pPr>
            <a:lvl4pPr indent="-228600" lvl="3" marL="1828800" algn="l">
              <a:spcBef>
                <a:spcPts val="280"/>
              </a:spcBef>
              <a:spcAft>
                <a:spcPts val="0"/>
              </a:spcAft>
              <a:buClr>
                <a:schemeClr val="dk1"/>
              </a:buClr>
              <a:buSzPts val="1400"/>
              <a:buFont typeface="Verdana"/>
              <a:buNone/>
              <a:defRPr sz="1400"/>
            </a:lvl4pPr>
            <a:lvl5pPr indent="-228600" lvl="4" marL="2286000" algn="l">
              <a:spcBef>
                <a:spcPts val="280"/>
              </a:spcBef>
              <a:spcAft>
                <a:spcPts val="0"/>
              </a:spcAft>
              <a:buClr>
                <a:schemeClr val="dk1"/>
              </a:buClr>
              <a:buSzPts val="1400"/>
              <a:buFont typeface="Verdana"/>
              <a:buNone/>
              <a:defRPr sz="1400"/>
            </a:lvl5pPr>
            <a:lvl6pPr indent="-228600" lvl="5" marL="2743200" algn="l">
              <a:spcBef>
                <a:spcPts val="280"/>
              </a:spcBef>
              <a:spcAft>
                <a:spcPts val="0"/>
              </a:spcAft>
              <a:buClr>
                <a:schemeClr val="dk1"/>
              </a:buClr>
              <a:buSzPts val="1400"/>
              <a:buFont typeface="Verdana"/>
              <a:buNone/>
              <a:defRPr sz="1400"/>
            </a:lvl6pPr>
            <a:lvl7pPr indent="-228600" lvl="6" marL="3200400" algn="l">
              <a:spcBef>
                <a:spcPts val="280"/>
              </a:spcBef>
              <a:spcAft>
                <a:spcPts val="0"/>
              </a:spcAft>
              <a:buClr>
                <a:schemeClr val="dk1"/>
              </a:buClr>
              <a:buSzPts val="1400"/>
              <a:buFont typeface="Verdana"/>
              <a:buNone/>
              <a:defRPr sz="1400"/>
            </a:lvl7pPr>
            <a:lvl8pPr indent="-228600" lvl="7" marL="3657600" algn="l">
              <a:spcBef>
                <a:spcPts val="280"/>
              </a:spcBef>
              <a:spcAft>
                <a:spcPts val="0"/>
              </a:spcAft>
              <a:buClr>
                <a:schemeClr val="dk1"/>
              </a:buClr>
              <a:buSzPts val="1400"/>
              <a:buFont typeface="Verdana"/>
              <a:buNone/>
              <a:defRPr sz="1400"/>
            </a:lvl8pPr>
            <a:lvl9pPr indent="-228600" lvl="8" marL="4114800" algn="l">
              <a:spcBef>
                <a:spcPts val="280"/>
              </a:spcBef>
              <a:spcAft>
                <a:spcPts val="0"/>
              </a:spcAft>
              <a:buClr>
                <a:schemeClr val="dk1"/>
              </a:buClr>
              <a:buSzPts val="1400"/>
              <a:buFont typeface="Verdana"/>
              <a:buNone/>
              <a:defRPr sz="1400"/>
            </a:lvl9pPr>
          </a:lstStyle>
          <a:p/>
        </p:txBody>
      </p:sp>
      <p:sp>
        <p:nvSpPr>
          <p:cNvPr id="445" name="Google Shape;445;p157"/>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6" name="Google Shape;446;p157"/>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7" name="Google Shape;447;p157"/>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chemeClr val="dk1"/>
                </a:solidFill>
                <a:latin typeface="Verdana"/>
                <a:ea typeface="Verdana"/>
                <a:cs typeface="Verdana"/>
                <a:sym typeface="Verdana"/>
              </a:defRPr>
            </a:lvl1pPr>
            <a:lvl2pPr indent="0" lvl="1" marL="0" marR="0" algn="r">
              <a:spcBef>
                <a:spcPts val="0"/>
              </a:spcBef>
              <a:buNone/>
              <a:defRPr b="0" i="0" sz="1400" u="none" cap="none" strike="noStrike">
                <a:solidFill>
                  <a:schemeClr val="dk1"/>
                </a:solidFill>
                <a:latin typeface="Verdana"/>
                <a:ea typeface="Verdana"/>
                <a:cs typeface="Verdana"/>
                <a:sym typeface="Verdana"/>
              </a:defRPr>
            </a:lvl2pPr>
            <a:lvl3pPr indent="0" lvl="2" marL="0" marR="0" algn="r">
              <a:spcBef>
                <a:spcPts val="0"/>
              </a:spcBef>
              <a:buNone/>
              <a:defRPr b="0" i="0" sz="1400" u="none" cap="none" strike="noStrike">
                <a:solidFill>
                  <a:schemeClr val="dk1"/>
                </a:solidFill>
                <a:latin typeface="Verdana"/>
                <a:ea typeface="Verdana"/>
                <a:cs typeface="Verdana"/>
                <a:sym typeface="Verdana"/>
              </a:defRPr>
            </a:lvl3pPr>
            <a:lvl4pPr indent="0" lvl="3" marL="0" marR="0" algn="r">
              <a:spcBef>
                <a:spcPts val="0"/>
              </a:spcBef>
              <a:buNone/>
              <a:defRPr b="0" i="0" sz="1400" u="none" cap="none" strike="noStrike">
                <a:solidFill>
                  <a:schemeClr val="dk1"/>
                </a:solidFill>
                <a:latin typeface="Verdana"/>
                <a:ea typeface="Verdana"/>
                <a:cs typeface="Verdana"/>
                <a:sym typeface="Verdana"/>
              </a:defRPr>
            </a:lvl4pPr>
            <a:lvl5pPr indent="0" lvl="4" marL="0" marR="0" algn="r">
              <a:spcBef>
                <a:spcPts val="0"/>
              </a:spcBef>
              <a:buNone/>
              <a:defRPr b="0" i="0" sz="1400" u="none" cap="none" strike="noStrike">
                <a:solidFill>
                  <a:schemeClr val="dk1"/>
                </a:solidFill>
                <a:latin typeface="Verdana"/>
                <a:ea typeface="Verdana"/>
                <a:cs typeface="Verdana"/>
                <a:sym typeface="Verdana"/>
              </a:defRPr>
            </a:lvl5pPr>
            <a:lvl6pPr indent="0" lvl="5" marL="0" marR="0" algn="r">
              <a:spcBef>
                <a:spcPts val="0"/>
              </a:spcBef>
              <a:buNone/>
              <a:defRPr b="0" i="0" sz="1400" u="none" cap="none" strike="noStrike">
                <a:solidFill>
                  <a:schemeClr val="dk1"/>
                </a:solidFill>
                <a:latin typeface="Verdana"/>
                <a:ea typeface="Verdana"/>
                <a:cs typeface="Verdana"/>
                <a:sym typeface="Verdana"/>
              </a:defRPr>
            </a:lvl6pPr>
            <a:lvl7pPr indent="0" lvl="6" marL="0" marR="0" algn="r">
              <a:spcBef>
                <a:spcPts val="0"/>
              </a:spcBef>
              <a:buNone/>
              <a:defRPr b="0" i="0" sz="1400" u="none" cap="none" strike="noStrike">
                <a:solidFill>
                  <a:schemeClr val="dk1"/>
                </a:solidFill>
                <a:latin typeface="Verdana"/>
                <a:ea typeface="Verdana"/>
                <a:cs typeface="Verdana"/>
                <a:sym typeface="Verdana"/>
              </a:defRPr>
            </a:lvl7pPr>
            <a:lvl8pPr indent="0" lvl="7" marL="0" marR="0" algn="r">
              <a:spcBef>
                <a:spcPts val="0"/>
              </a:spcBef>
              <a:buNone/>
              <a:defRPr b="0" i="0" sz="1400" u="none" cap="none" strike="noStrike">
                <a:solidFill>
                  <a:schemeClr val="dk1"/>
                </a:solidFill>
                <a:latin typeface="Verdana"/>
                <a:ea typeface="Verdana"/>
                <a:cs typeface="Verdana"/>
                <a:sym typeface="Verdana"/>
              </a:defRPr>
            </a:lvl8pPr>
            <a:lvl9pPr indent="0" lvl="8" marL="0" marR="0" algn="r">
              <a:spcBef>
                <a:spcPts val="0"/>
              </a:spcBef>
              <a:buNone/>
              <a:defRPr b="0" i="0" sz="14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48" name="Shape 448"/>
        <p:cNvGrpSpPr/>
        <p:nvPr/>
      </p:nvGrpSpPr>
      <p:grpSpPr>
        <a:xfrm>
          <a:off x="0" y="0"/>
          <a:ext cx="0" cy="0"/>
          <a:chOff x="0" y="0"/>
          <a:chExt cx="0" cy="0"/>
        </a:xfrm>
      </p:grpSpPr>
      <p:sp>
        <p:nvSpPr>
          <p:cNvPr id="449" name="Google Shape;449;p158"/>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50" name="Google Shape;450;p158"/>
          <p:cNvSpPr txBox="1"/>
          <p:nvPr>
            <p:ph idx="1" type="body"/>
          </p:nvPr>
        </p:nvSpPr>
        <p:spPr>
          <a:xfrm>
            <a:off x="914400" y="1981200"/>
            <a:ext cx="5080000" cy="41148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Verdana"/>
              <a:buChar char="•"/>
              <a:defRPr sz="2800"/>
            </a:lvl1pPr>
            <a:lvl2pPr indent="-381000" lvl="1" marL="914400" algn="l">
              <a:spcBef>
                <a:spcPts val="480"/>
              </a:spcBef>
              <a:spcAft>
                <a:spcPts val="0"/>
              </a:spcAft>
              <a:buClr>
                <a:schemeClr val="dk1"/>
              </a:buClr>
              <a:buSzPts val="2400"/>
              <a:buFont typeface="Verdana"/>
              <a:buChar char="–"/>
              <a:defRPr sz="2400"/>
            </a:lvl2pPr>
            <a:lvl3pPr indent="-355600" lvl="2" marL="1371600" algn="l">
              <a:spcBef>
                <a:spcPts val="400"/>
              </a:spcBef>
              <a:spcAft>
                <a:spcPts val="0"/>
              </a:spcAft>
              <a:buClr>
                <a:schemeClr val="dk1"/>
              </a:buClr>
              <a:buSzPts val="2000"/>
              <a:buFont typeface="Verdana"/>
              <a:buChar char="•"/>
              <a:defRPr sz="2000"/>
            </a:lvl3pPr>
            <a:lvl4pPr indent="-342900" lvl="3" marL="1828800" algn="l">
              <a:spcBef>
                <a:spcPts val="360"/>
              </a:spcBef>
              <a:spcAft>
                <a:spcPts val="0"/>
              </a:spcAft>
              <a:buClr>
                <a:schemeClr val="dk1"/>
              </a:buClr>
              <a:buSzPts val="1800"/>
              <a:buFont typeface="Verdana"/>
              <a:buChar char="–"/>
              <a:defRPr sz="1800"/>
            </a:lvl4pPr>
            <a:lvl5pPr indent="-342900" lvl="4" marL="2286000" algn="l">
              <a:spcBef>
                <a:spcPts val="360"/>
              </a:spcBef>
              <a:spcAft>
                <a:spcPts val="0"/>
              </a:spcAft>
              <a:buClr>
                <a:schemeClr val="dk1"/>
              </a:buClr>
              <a:buSzPts val="1800"/>
              <a:buFont typeface="Verdana"/>
              <a:buChar char="»"/>
              <a:defRPr sz="1800"/>
            </a:lvl5pPr>
            <a:lvl6pPr indent="-342900" lvl="5" marL="2743200" algn="l">
              <a:spcBef>
                <a:spcPts val="360"/>
              </a:spcBef>
              <a:spcAft>
                <a:spcPts val="0"/>
              </a:spcAft>
              <a:buClr>
                <a:schemeClr val="dk1"/>
              </a:buClr>
              <a:buSzPts val="1800"/>
              <a:buFont typeface="Verdana"/>
              <a:buChar char="»"/>
              <a:defRPr sz="1800"/>
            </a:lvl6pPr>
            <a:lvl7pPr indent="-342900" lvl="6" marL="3200400" algn="l">
              <a:spcBef>
                <a:spcPts val="360"/>
              </a:spcBef>
              <a:spcAft>
                <a:spcPts val="0"/>
              </a:spcAft>
              <a:buClr>
                <a:schemeClr val="dk1"/>
              </a:buClr>
              <a:buSzPts val="1800"/>
              <a:buFont typeface="Verdana"/>
              <a:buChar char="»"/>
              <a:defRPr sz="1800"/>
            </a:lvl7pPr>
            <a:lvl8pPr indent="-342900" lvl="7" marL="3657600" algn="l">
              <a:spcBef>
                <a:spcPts val="360"/>
              </a:spcBef>
              <a:spcAft>
                <a:spcPts val="0"/>
              </a:spcAft>
              <a:buClr>
                <a:schemeClr val="dk1"/>
              </a:buClr>
              <a:buSzPts val="1800"/>
              <a:buFont typeface="Verdana"/>
              <a:buChar char="»"/>
              <a:defRPr sz="1800"/>
            </a:lvl8pPr>
            <a:lvl9pPr indent="-342900" lvl="8" marL="4114800" algn="l">
              <a:spcBef>
                <a:spcPts val="360"/>
              </a:spcBef>
              <a:spcAft>
                <a:spcPts val="0"/>
              </a:spcAft>
              <a:buClr>
                <a:schemeClr val="dk1"/>
              </a:buClr>
              <a:buSzPts val="1800"/>
              <a:buFont typeface="Verdana"/>
              <a:buChar char="»"/>
              <a:defRPr sz="1800"/>
            </a:lvl9pPr>
          </a:lstStyle>
          <a:p/>
        </p:txBody>
      </p:sp>
      <p:sp>
        <p:nvSpPr>
          <p:cNvPr id="451" name="Google Shape;451;p158"/>
          <p:cNvSpPr txBox="1"/>
          <p:nvPr>
            <p:ph idx="2" type="body"/>
          </p:nvPr>
        </p:nvSpPr>
        <p:spPr>
          <a:xfrm>
            <a:off x="6197600" y="1981200"/>
            <a:ext cx="5080000" cy="41148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Verdana"/>
              <a:buChar char="•"/>
              <a:defRPr sz="2800"/>
            </a:lvl1pPr>
            <a:lvl2pPr indent="-381000" lvl="1" marL="914400" algn="l">
              <a:spcBef>
                <a:spcPts val="480"/>
              </a:spcBef>
              <a:spcAft>
                <a:spcPts val="0"/>
              </a:spcAft>
              <a:buClr>
                <a:schemeClr val="dk1"/>
              </a:buClr>
              <a:buSzPts val="2400"/>
              <a:buFont typeface="Verdana"/>
              <a:buChar char="–"/>
              <a:defRPr sz="2400"/>
            </a:lvl2pPr>
            <a:lvl3pPr indent="-355600" lvl="2" marL="1371600" algn="l">
              <a:spcBef>
                <a:spcPts val="400"/>
              </a:spcBef>
              <a:spcAft>
                <a:spcPts val="0"/>
              </a:spcAft>
              <a:buClr>
                <a:schemeClr val="dk1"/>
              </a:buClr>
              <a:buSzPts val="2000"/>
              <a:buFont typeface="Verdana"/>
              <a:buChar char="•"/>
              <a:defRPr sz="2000"/>
            </a:lvl3pPr>
            <a:lvl4pPr indent="-342900" lvl="3" marL="1828800" algn="l">
              <a:spcBef>
                <a:spcPts val="360"/>
              </a:spcBef>
              <a:spcAft>
                <a:spcPts val="0"/>
              </a:spcAft>
              <a:buClr>
                <a:schemeClr val="dk1"/>
              </a:buClr>
              <a:buSzPts val="1800"/>
              <a:buFont typeface="Verdana"/>
              <a:buChar char="–"/>
              <a:defRPr sz="1800"/>
            </a:lvl4pPr>
            <a:lvl5pPr indent="-342900" lvl="4" marL="2286000" algn="l">
              <a:spcBef>
                <a:spcPts val="360"/>
              </a:spcBef>
              <a:spcAft>
                <a:spcPts val="0"/>
              </a:spcAft>
              <a:buClr>
                <a:schemeClr val="dk1"/>
              </a:buClr>
              <a:buSzPts val="1800"/>
              <a:buFont typeface="Verdana"/>
              <a:buChar char="»"/>
              <a:defRPr sz="1800"/>
            </a:lvl5pPr>
            <a:lvl6pPr indent="-342900" lvl="5" marL="2743200" algn="l">
              <a:spcBef>
                <a:spcPts val="360"/>
              </a:spcBef>
              <a:spcAft>
                <a:spcPts val="0"/>
              </a:spcAft>
              <a:buClr>
                <a:schemeClr val="dk1"/>
              </a:buClr>
              <a:buSzPts val="1800"/>
              <a:buFont typeface="Verdana"/>
              <a:buChar char="»"/>
              <a:defRPr sz="1800"/>
            </a:lvl6pPr>
            <a:lvl7pPr indent="-342900" lvl="6" marL="3200400" algn="l">
              <a:spcBef>
                <a:spcPts val="360"/>
              </a:spcBef>
              <a:spcAft>
                <a:spcPts val="0"/>
              </a:spcAft>
              <a:buClr>
                <a:schemeClr val="dk1"/>
              </a:buClr>
              <a:buSzPts val="1800"/>
              <a:buFont typeface="Verdana"/>
              <a:buChar char="»"/>
              <a:defRPr sz="1800"/>
            </a:lvl7pPr>
            <a:lvl8pPr indent="-342900" lvl="7" marL="3657600" algn="l">
              <a:spcBef>
                <a:spcPts val="360"/>
              </a:spcBef>
              <a:spcAft>
                <a:spcPts val="0"/>
              </a:spcAft>
              <a:buClr>
                <a:schemeClr val="dk1"/>
              </a:buClr>
              <a:buSzPts val="1800"/>
              <a:buFont typeface="Verdana"/>
              <a:buChar char="»"/>
              <a:defRPr sz="1800"/>
            </a:lvl8pPr>
            <a:lvl9pPr indent="-342900" lvl="8" marL="4114800" algn="l">
              <a:spcBef>
                <a:spcPts val="360"/>
              </a:spcBef>
              <a:spcAft>
                <a:spcPts val="0"/>
              </a:spcAft>
              <a:buClr>
                <a:schemeClr val="dk1"/>
              </a:buClr>
              <a:buSzPts val="1800"/>
              <a:buFont typeface="Verdana"/>
              <a:buChar char="»"/>
              <a:defRPr sz="1800"/>
            </a:lvl9pPr>
          </a:lstStyle>
          <a:p/>
        </p:txBody>
      </p:sp>
      <p:sp>
        <p:nvSpPr>
          <p:cNvPr id="452" name="Google Shape;452;p158"/>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3" name="Google Shape;453;p158"/>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4" name="Google Shape;454;p158"/>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chemeClr val="dk1"/>
                </a:solidFill>
                <a:latin typeface="Verdana"/>
                <a:ea typeface="Verdana"/>
                <a:cs typeface="Verdana"/>
                <a:sym typeface="Verdana"/>
              </a:defRPr>
            </a:lvl1pPr>
            <a:lvl2pPr indent="0" lvl="1" marL="0" marR="0" algn="r">
              <a:spcBef>
                <a:spcPts val="0"/>
              </a:spcBef>
              <a:buNone/>
              <a:defRPr b="0" i="0" sz="1400" u="none" cap="none" strike="noStrike">
                <a:solidFill>
                  <a:schemeClr val="dk1"/>
                </a:solidFill>
                <a:latin typeface="Verdana"/>
                <a:ea typeface="Verdana"/>
                <a:cs typeface="Verdana"/>
                <a:sym typeface="Verdana"/>
              </a:defRPr>
            </a:lvl2pPr>
            <a:lvl3pPr indent="0" lvl="2" marL="0" marR="0" algn="r">
              <a:spcBef>
                <a:spcPts val="0"/>
              </a:spcBef>
              <a:buNone/>
              <a:defRPr b="0" i="0" sz="1400" u="none" cap="none" strike="noStrike">
                <a:solidFill>
                  <a:schemeClr val="dk1"/>
                </a:solidFill>
                <a:latin typeface="Verdana"/>
                <a:ea typeface="Verdana"/>
                <a:cs typeface="Verdana"/>
                <a:sym typeface="Verdana"/>
              </a:defRPr>
            </a:lvl3pPr>
            <a:lvl4pPr indent="0" lvl="3" marL="0" marR="0" algn="r">
              <a:spcBef>
                <a:spcPts val="0"/>
              </a:spcBef>
              <a:buNone/>
              <a:defRPr b="0" i="0" sz="1400" u="none" cap="none" strike="noStrike">
                <a:solidFill>
                  <a:schemeClr val="dk1"/>
                </a:solidFill>
                <a:latin typeface="Verdana"/>
                <a:ea typeface="Verdana"/>
                <a:cs typeface="Verdana"/>
                <a:sym typeface="Verdana"/>
              </a:defRPr>
            </a:lvl4pPr>
            <a:lvl5pPr indent="0" lvl="4" marL="0" marR="0" algn="r">
              <a:spcBef>
                <a:spcPts val="0"/>
              </a:spcBef>
              <a:buNone/>
              <a:defRPr b="0" i="0" sz="1400" u="none" cap="none" strike="noStrike">
                <a:solidFill>
                  <a:schemeClr val="dk1"/>
                </a:solidFill>
                <a:latin typeface="Verdana"/>
                <a:ea typeface="Verdana"/>
                <a:cs typeface="Verdana"/>
                <a:sym typeface="Verdana"/>
              </a:defRPr>
            </a:lvl5pPr>
            <a:lvl6pPr indent="0" lvl="5" marL="0" marR="0" algn="r">
              <a:spcBef>
                <a:spcPts val="0"/>
              </a:spcBef>
              <a:buNone/>
              <a:defRPr b="0" i="0" sz="1400" u="none" cap="none" strike="noStrike">
                <a:solidFill>
                  <a:schemeClr val="dk1"/>
                </a:solidFill>
                <a:latin typeface="Verdana"/>
                <a:ea typeface="Verdana"/>
                <a:cs typeface="Verdana"/>
                <a:sym typeface="Verdana"/>
              </a:defRPr>
            </a:lvl6pPr>
            <a:lvl7pPr indent="0" lvl="6" marL="0" marR="0" algn="r">
              <a:spcBef>
                <a:spcPts val="0"/>
              </a:spcBef>
              <a:buNone/>
              <a:defRPr b="0" i="0" sz="1400" u="none" cap="none" strike="noStrike">
                <a:solidFill>
                  <a:schemeClr val="dk1"/>
                </a:solidFill>
                <a:latin typeface="Verdana"/>
                <a:ea typeface="Verdana"/>
                <a:cs typeface="Verdana"/>
                <a:sym typeface="Verdana"/>
              </a:defRPr>
            </a:lvl7pPr>
            <a:lvl8pPr indent="0" lvl="7" marL="0" marR="0" algn="r">
              <a:spcBef>
                <a:spcPts val="0"/>
              </a:spcBef>
              <a:buNone/>
              <a:defRPr b="0" i="0" sz="1400" u="none" cap="none" strike="noStrike">
                <a:solidFill>
                  <a:schemeClr val="dk1"/>
                </a:solidFill>
                <a:latin typeface="Verdana"/>
                <a:ea typeface="Verdana"/>
                <a:cs typeface="Verdana"/>
                <a:sym typeface="Verdana"/>
              </a:defRPr>
            </a:lvl8pPr>
            <a:lvl9pPr indent="0" lvl="8" marL="0" marR="0" algn="r">
              <a:spcBef>
                <a:spcPts val="0"/>
              </a:spcBef>
              <a:buNone/>
              <a:defRPr b="0" i="0" sz="14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5" name="Shape 455"/>
        <p:cNvGrpSpPr/>
        <p:nvPr/>
      </p:nvGrpSpPr>
      <p:grpSpPr>
        <a:xfrm>
          <a:off x="0" y="0"/>
          <a:ext cx="0" cy="0"/>
          <a:chOff x="0" y="0"/>
          <a:chExt cx="0" cy="0"/>
        </a:xfrm>
      </p:grpSpPr>
      <p:sp>
        <p:nvSpPr>
          <p:cNvPr id="456" name="Google Shape;456;p15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57" name="Google Shape;457;p159"/>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Verdana"/>
              <a:buNone/>
              <a:defRPr b="1" sz="2400"/>
            </a:lvl1pPr>
            <a:lvl2pPr indent="-228600" lvl="1" marL="914400" algn="l">
              <a:spcBef>
                <a:spcPts val="400"/>
              </a:spcBef>
              <a:spcAft>
                <a:spcPts val="0"/>
              </a:spcAft>
              <a:buClr>
                <a:schemeClr val="dk1"/>
              </a:buClr>
              <a:buSzPts val="2000"/>
              <a:buFont typeface="Verdana"/>
              <a:buNone/>
              <a:defRPr b="1" sz="2000"/>
            </a:lvl2pPr>
            <a:lvl3pPr indent="-228600" lvl="2" marL="1371600" algn="l">
              <a:spcBef>
                <a:spcPts val="360"/>
              </a:spcBef>
              <a:spcAft>
                <a:spcPts val="0"/>
              </a:spcAft>
              <a:buClr>
                <a:schemeClr val="dk1"/>
              </a:buClr>
              <a:buSzPts val="1800"/>
              <a:buFont typeface="Verdana"/>
              <a:buNone/>
              <a:defRPr b="1" sz="1800"/>
            </a:lvl3pPr>
            <a:lvl4pPr indent="-228600" lvl="3" marL="1828800" algn="l">
              <a:spcBef>
                <a:spcPts val="320"/>
              </a:spcBef>
              <a:spcAft>
                <a:spcPts val="0"/>
              </a:spcAft>
              <a:buClr>
                <a:schemeClr val="dk1"/>
              </a:buClr>
              <a:buSzPts val="1600"/>
              <a:buFont typeface="Verdana"/>
              <a:buNone/>
              <a:defRPr b="1" sz="1600"/>
            </a:lvl4pPr>
            <a:lvl5pPr indent="-228600" lvl="4" marL="2286000" algn="l">
              <a:spcBef>
                <a:spcPts val="320"/>
              </a:spcBef>
              <a:spcAft>
                <a:spcPts val="0"/>
              </a:spcAft>
              <a:buClr>
                <a:schemeClr val="dk1"/>
              </a:buClr>
              <a:buSzPts val="1600"/>
              <a:buFont typeface="Verdana"/>
              <a:buNone/>
              <a:defRPr b="1" sz="1600"/>
            </a:lvl5pPr>
            <a:lvl6pPr indent="-228600" lvl="5" marL="2743200" algn="l">
              <a:spcBef>
                <a:spcPts val="320"/>
              </a:spcBef>
              <a:spcAft>
                <a:spcPts val="0"/>
              </a:spcAft>
              <a:buClr>
                <a:schemeClr val="dk1"/>
              </a:buClr>
              <a:buSzPts val="1600"/>
              <a:buFont typeface="Verdana"/>
              <a:buNone/>
              <a:defRPr b="1" sz="1600"/>
            </a:lvl6pPr>
            <a:lvl7pPr indent="-228600" lvl="6" marL="3200400" algn="l">
              <a:spcBef>
                <a:spcPts val="320"/>
              </a:spcBef>
              <a:spcAft>
                <a:spcPts val="0"/>
              </a:spcAft>
              <a:buClr>
                <a:schemeClr val="dk1"/>
              </a:buClr>
              <a:buSzPts val="1600"/>
              <a:buFont typeface="Verdana"/>
              <a:buNone/>
              <a:defRPr b="1" sz="1600"/>
            </a:lvl7pPr>
            <a:lvl8pPr indent="-228600" lvl="7" marL="3657600" algn="l">
              <a:spcBef>
                <a:spcPts val="320"/>
              </a:spcBef>
              <a:spcAft>
                <a:spcPts val="0"/>
              </a:spcAft>
              <a:buClr>
                <a:schemeClr val="dk1"/>
              </a:buClr>
              <a:buSzPts val="1600"/>
              <a:buFont typeface="Verdana"/>
              <a:buNone/>
              <a:defRPr b="1" sz="1600"/>
            </a:lvl8pPr>
            <a:lvl9pPr indent="-228600" lvl="8" marL="4114800" algn="l">
              <a:spcBef>
                <a:spcPts val="320"/>
              </a:spcBef>
              <a:spcAft>
                <a:spcPts val="0"/>
              </a:spcAft>
              <a:buClr>
                <a:schemeClr val="dk1"/>
              </a:buClr>
              <a:buSzPts val="1600"/>
              <a:buFont typeface="Verdana"/>
              <a:buNone/>
              <a:defRPr b="1" sz="1600"/>
            </a:lvl9pPr>
          </a:lstStyle>
          <a:p/>
        </p:txBody>
      </p:sp>
      <p:sp>
        <p:nvSpPr>
          <p:cNvPr id="458" name="Google Shape;458;p159"/>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Verdana"/>
              <a:buChar char="•"/>
              <a:defRPr sz="2400"/>
            </a:lvl1pPr>
            <a:lvl2pPr indent="-355600" lvl="1" marL="914400" algn="l">
              <a:spcBef>
                <a:spcPts val="400"/>
              </a:spcBef>
              <a:spcAft>
                <a:spcPts val="0"/>
              </a:spcAft>
              <a:buClr>
                <a:schemeClr val="dk1"/>
              </a:buClr>
              <a:buSzPts val="2000"/>
              <a:buFont typeface="Verdana"/>
              <a:buChar char="–"/>
              <a:defRPr sz="2000"/>
            </a:lvl2pPr>
            <a:lvl3pPr indent="-342900" lvl="2" marL="1371600" algn="l">
              <a:spcBef>
                <a:spcPts val="360"/>
              </a:spcBef>
              <a:spcAft>
                <a:spcPts val="0"/>
              </a:spcAft>
              <a:buClr>
                <a:schemeClr val="dk1"/>
              </a:buClr>
              <a:buSzPts val="1800"/>
              <a:buFont typeface="Verdana"/>
              <a:buChar char="•"/>
              <a:defRPr sz="1800"/>
            </a:lvl3pPr>
            <a:lvl4pPr indent="-330200" lvl="3" marL="1828800" algn="l">
              <a:spcBef>
                <a:spcPts val="320"/>
              </a:spcBef>
              <a:spcAft>
                <a:spcPts val="0"/>
              </a:spcAft>
              <a:buClr>
                <a:schemeClr val="dk1"/>
              </a:buClr>
              <a:buSzPts val="1600"/>
              <a:buFont typeface="Verdana"/>
              <a:buChar char="–"/>
              <a:defRPr sz="1600"/>
            </a:lvl4pPr>
            <a:lvl5pPr indent="-330200" lvl="4" marL="2286000" algn="l">
              <a:spcBef>
                <a:spcPts val="320"/>
              </a:spcBef>
              <a:spcAft>
                <a:spcPts val="0"/>
              </a:spcAft>
              <a:buClr>
                <a:schemeClr val="dk1"/>
              </a:buClr>
              <a:buSzPts val="1600"/>
              <a:buFont typeface="Verdana"/>
              <a:buChar char="»"/>
              <a:defRPr sz="1600"/>
            </a:lvl5pPr>
            <a:lvl6pPr indent="-330200" lvl="5" marL="2743200" algn="l">
              <a:spcBef>
                <a:spcPts val="320"/>
              </a:spcBef>
              <a:spcAft>
                <a:spcPts val="0"/>
              </a:spcAft>
              <a:buClr>
                <a:schemeClr val="dk1"/>
              </a:buClr>
              <a:buSzPts val="1600"/>
              <a:buFont typeface="Verdana"/>
              <a:buChar char="»"/>
              <a:defRPr sz="1600"/>
            </a:lvl6pPr>
            <a:lvl7pPr indent="-330200" lvl="6" marL="3200400" algn="l">
              <a:spcBef>
                <a:spcPts val="320"/>
              </a:spcBef>
              <a:spcAft>
                <a:spcPts val="0"/>
              </a:spcAft>
              <a:buClr>
                <a:schemeClr val="dk1"/>
              </a:buClr>
              <a:buSzPts val="1600"/>
              <a:buFont typeface="Verdana"/>
              <a:buChar char="»"/>
              <a:defRPr sz="1600"/>
            </a:lvl7pPr>
            <a:lvl8pPr indent="-330200" lvl="7" marL="3657600" algn="l">
              <a:spcBef>
                <a:spcPts val="320"/>
              </a:spcBef>
              <a:spcAft>
                <a:spcPts val="0"/>
              </a:spcAft>
              <a:buClr>
                <a:schemeClr val="dk1"/>
              </a:buClr>
              <a:buSzPts val="1600"/>
              <a:buFont typeface="Verdana"/>
              <a:buChar char="»"/>
              <a:defRPr sz="1600"/>
            </a:lvl8pPr>
            <a:lvl9pPr indent="-330200" lvl="8" marL="4114800" algn="l">
              <a:spcBef>
                <a:spcPts val="320"/>
              </a:spcBef>
              <a:spcAft>
                <a:spcPts val="0"/>
              </a:spcAft>
              <a:buClr>
                <a:schemeClr val="dk1"/>
              </a:buClr>
              <a:buSzPts val="1600"/>
              <a:buFont typeface="Verdana"/>
              <a:buChar char="»"/>
              <a:defRPr sz="1600"/>
            </a:lvl9pPr>
          </a:lstStyle>
          <a:p/>
        </p:txBody>
      </p:sp>
      <p:sp>
        <p:nvSpPr>
          <p:cNvPr id="459" name="Google Shape;459;p159"/>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Verdana"/>
              <a:buNone/>
              <a:defRPr b="1" sz="2400"/>
            </a:lvl1pPr>
            <a:lvl2pPr indent="-228600" lvl="1" marL="914400" algn="l">
              <a:spcBef>
                <a:spcPts val="400"/>
              </a:spcBef>
              <a:spcAft>
                <a:spcPts val="0"/>
              </a:spcAft>
              <a:buClr>
                <a:schemeClr val="dk1"/>
              </a:buClr>
              <a:buSzPts val="2000"/>
              <a:buFont typeface="Verdana"/>
              <a:buNone/>
              <a:defRPr b="1" sz="2000"/>
            </a:lvl2pPr>
            <a:lvl3pPr indent="-228600" lvl="2" marL="1371600" algn="l">
              <a:spcBef>
                <a:spcPts val="360"/>
              </a:spcBef>
              <a:spcAft>
                <a:spcPts val="0"/>
              </a:spcAft>
              <a:buClr>
                <a:schemeClr val="dk1"/>
              </a:buClr>
              <a:buSzPts val="1800"/>
              <a:buFont typeface="Verdana"/>
              <a:buNone/>
              <a:defRPr b="1" sz="1800"/>
            </a:lvl3pPr>
            <a:lvl4pPr indent="-228600" lvl="3" marL="1828800" algn="l">
              <a:spcBef>
                <a:spcPts val="320"/>
              </a:spcBef>
              <a:spcAft>
                <a:spcPts val="0"/>
              </a:spcAft>
              <a:buClr>
                <a:schemeClr val="dk1"/>
              </a:buClr>
              <a:buSzPts val="1600"/>
              <a:buFont typeface="Verdana"/>
              <a:buNone/>
              <a:defRPr b="1" sz="1600"/>
            </a:lvl4pPr>
            <a:lvl5pPr indent="-228600" lvl="4" marL="2286000" algn="l">
              <a:spcBef>
                <a:spcPts val="320"/>
              </a:spcBef>
              <a:spcAft>
                <a:spcPts val="0"/>
              </a:spcAft>
              <a:buClr>
                <a:schemeClr val="dk1"/>
              </a:buClr>
              <a:buSzPts val="1600"/>
              <a:buFont typeface="Verdana"/>
              <a:buNone/>
              <a:defRPr b="1" sz="1600"/>
            </a:lvl5pPr>
            <a:lvl6pPr indent="-228600" lvl="5" marL="2743200" algn="l">
              <a:spcBef>
                <a:spcPts val="320"/>
              </a:spcBef>
              <a:spcAft>
                <a:spcPts val="0"/>
              </a:spcAft>
              <a:buClr>
                <a:schemeClr val="dk1"/>
              </a:buClr>
              <a:buSzPts val="1600"/>
              <a:buFont typeface="Verdana"/>
              <a:buNone/>
              <a:defRPr b="1" sz="1600"/>
            </a:lvl6pPr>
            <a:lvl7pPr indent="-228600" lvl="6" marL="3200400" algn="l">
              <a:spcBef>
                <a:spcPts val="320"/>
              </a:spcBef>
              <a:spcAft>
                <a:spcPts val="0"/>
              </a:spcAft>
              <a:buClr>
                <a:schemeClr val="dk1"/>
              </a:buClr>
              <a:buSzPts val="1600"/>
              <a:buFont typeface="Verdana"/>
              <a:buNone/>
              <a:defRPr b="1" sz="1600"/>
            </a:lvl7pPr>
            <a:lvl8pPr indent="-228600" lvl="7" marL="3657600" algn="l">
              <a:spcBef>
                <a:spcPts val="320"/>
              </a:spcBef>
              <a:spcAft>
                <a:spcPts val="0"/>
              </a:spcAft>
              <a:buClr>
                <a:schemeClr val="dk1"/>
              </a:buClr>
              <a:buSzPts val="1600"/>
              <a:buFont typeface="Verdana"/>
              <a:buNone/>
              <a:defRPr b="1" sz="1600"/>
            </a:lvl8pPr>
            <a:lvl9pPr indent="-228600" lvl="8" marL="4114800" algn="l">
              <a:spcBef>
                <a:spcPts val="320"/>
              </a:spcBef>
              <a:spcAft>
                <a:spcPts val="0"/>
              </a:spcAft>
              <a:buClr>
                <a:schemeClr val="dk1"/>
              </a:buClr>
              <a:buSzPts val="1600"/>
              <a:buFont typeface="Verdana"/>
              <a:buNone/>
              <a:defRPr b="1" sz="1600"/>
            </a:lvl9pPr>
          </a:lstStyle>
          <a:p/>
        </p:txBody>
      </p:sp>
      <p:sp>
        <p:nvSpPr>
          <p:cNvPr id="460" name="Google Shape;460;p159"/>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Verdana"/>
              <a:buChar char="•"/>
              <a:defRPr sz="2400"/>
            </a:lvl1pPr>
            <a:lvl2pPr indent="-355600" lvl="1" marL="914400" algn="l">
              <a:spcBef>
                <a:spcPts val="400"/>
              </a:spcBef>
              <a:spcAft>
                <a:spcPts val="0"/>
              </a:spcAft>
              <a:buClr>
                <a:schemeClr val="dk1"/>
              </a:buClr>
              <a:buSzPts val="2000"/>
              <a:buFont typeface="Verdana"/>
              <a:buChar char="–"/>
              <a:defRPr sz="2000"/>
            </a:lvl2pPr>
            <a:lvl3pPr indent="-342900" lvl="2" marL="1371600" algn="l">
              <a:spcBef>
                <a:spcPts val="360"/>
              </a:spcBef>
              <a:spcAft>
                <a:spcPts val="0"/>
              </a:spcAft>
              <a:buClr>
                <a:schemeClr val="dk1"/>
              </a:buClr>
              <a:buSzPts val="1800"/>
              <a:buFont typeface="Verdana"/>
              <a:buChar char="•"/>
              <a:defRPr sz="1800"/>
            </a:lvl3pPr>
            <a:lvl4pPr indent="-330200" lvl="3" marL="1828800" algn="l">
              <a:spcBef>
                <a:spcPts val="320"/>
              </a:spcBef>
              <a:spcAft>
                <a:spcPts val="0"/>
              </a:spcAft>
              <a:buClr>
                <a:schemeClr val="dk1"/>
              </a:buClr>
              <a:buSzPts val="1600"/>
              <a:buFont typeface="Verdana"/>
              <a:buChar char="–"/>
              <a:defRPr sz="1600"/>
            </a:lvl4pPr>
            <a:lvl5pPr indent="-330200" lvl="4" marL="2286000" algn="l">
              <a:spcBef>
                <a:spcPts val="320"/>
              </a:spcBef>
              <a:spcAft>
                <a:spcPts val="0"/>
              </a:spcAft>
              <a:buClr>
                <a:schemeClr val="dk1"/>
              </a:buClr>
              <a:buSzPts val="1600"/>
              <a:buFont typeface="Verdana"/>
              <a:buChar char="»"/>
              <a:defRPr sz="1600"/>
            </a:lvl5pPr>
            <a:lvl6pPr indent="-330200" lvl="5" marL="2743200" algn="l">
              <a:spcBef>
                <a:spcPts val="320"/>
              </a:spcBef>
              <a:spcAft>
                <a:spcPts val="0"/>
              </a:spcAft>
              <a:buClr>
                <a:schemeClr val="dk1"/>
              </a:buClr>
              <a:buSzPts val="1600"/>
              <a:buFont typeface="Verdana"/>
              <a:buChar char="»"/>
              <a:defRPr sz="1600"/>
            </a:lvl6pPr>
            <a:lvl7pPr indent="-330200" lvl="6" marL="3200400" algn="l">
              <a:spcBef>
                <a:spcPts val="320"/>
              </a:spcBef>
              <a:spcAft>
                <a:spcPts val="0"/>
              </a:spcAft>
              <a:buClr>
                <a:schemeClr val="dk1"/>
              </a:buClr>
              <a:buSzPts val="1600"/>
              <a:buFont typeface="Verdana"/>
              <a:buChar char="»"/>
              <a:defRPr sz="1600"/>
            </a:lvl7pPr>
            <a:lvl8pPr indent="-330200" lvl="7" marL="3657600" algn="l">
              <a:spcBef>
                <a:spcPts val="320"/>
              </a:spcBef>
              <a:spcAft>
                <a:spcPts val="0"/>
              </a:spcAft>
              <a:buClr>
                <a:schemeClr val="dk1"/>
              </a:buClr>
              <a:buSzPts val="1600"/>
              <a:buFont typeface="Verdana"/>
              <a:buChar char="»"/>
              <a:defRPr sz="1600"/>
            </a:lvl8pPr>
            <a:lvl9pPr indent="-330200" lvl="8" marL="4114800" algn="l">
              <a:spcBef>
                <a:spcPts val="320"/>
              </a:spcBef>
              <a:spcAft>
                <a:spcPts val="0"/>
              </a:spcAft>
              <a:buClr>
                <a:schemeClr val="dk1"/>
              </a:buClr>
              <a:buSzPts val="1600"/>
              <a:buFont typeface="Verdana"/>
              <a:buChar char="»"/>
              <a:defRPr sz="1600"/>
            </a:lvl9pPr>
          </a:lstStyle>
          <a:p/>
        </p:txBody>
      </p:sp>
      <p:sp>
        <p:nvSpPr>
          <p:cNvPr id="461" name="Google Shape;461;p159"/>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2" name="Google Shape;462;p159"/>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3" name="Google Shape;463;p159"/>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chemeClr val="dk1"/>
                </a:solidFill>
                <a:latin typeface="Verdana"/>
                <a:ea typeface="Verdana"/>
                <a:cs typeface="Verdana"/>
                <a:sym typeface="Verdana"/>
              </a:defRPr>
            </a:lvl1pPr>
            <a:lvl2pPr indent="0" lvl="1" marL="0" marR="0" algn="r">
              <a:spcBef>
                <a:spcPts val="0"/>
              </a:spcBef>
              <a:buNone/>
              <a:defRPr b="0" i="0" sz="1400" u="none" cap="none" strike="noStrike">
                <a:solidFill>
                  <a:schemeClr val="dk1"/>
                </a:solidFill>
                <a:latin typeface="Verdana"/>
                <a:ea typeface="Verdana"/>
                <a:cs typeface="Verdana"/>
                <a:sym typeface="Verdana"/>
              </a:defRPr>
            </a:lvl2pPr>
            <a:lvl3pPr indent="0" lvl="2" marL="0" marR="0" algn="r">
              <a:spcBef>
                <a:spcPts val="0"/>
              </a:spcBef>
              <a:buNone/>
              <a:defRPr b="0" i="0" sz="1400" u="none" cap="none" strike="noStrike">
                <a:solidFill>
                  <a:schemeClr val="dk1"/>
                </a:solidFill>
                <a:latin typeface="Verdana"/>
                <a:ea typeface="Verdana"/>
                <a:cs typeface="Verdana"/>
                <a:sym typeface="Verdana"/>
              </a:defRPr>
            </a:lvl3pPr>
            <a:lvl4pPr indent="0" lvl="3" marL="0" marR="0" algn="r">
              <a:spcBef>
                <a:spcPts val="0"/>
              </a:spcBef>
              <a:buNone/>
              <a:defRPr b="0" i="0" sz="1400" u="none" cap="none" strike="noStrike">
                <a:solidFill>
                  <a:schemeClr val="dk1"/>
                </a:solidFill>
                <a:latin typeface="Verdana"/>
                <a:ea typeface="Verdana"/>
                <a:cs typeface="Verdana"/>
                <a:sym typeface="Verdana"/>
              </a:defRPr>
            </a:lvl4pPr>
            <a:lvl5pPr indent="0" lvl="4" marL="0" marR="0" algn="r">
              <a:spcBef>
                <a:spcPts val="0"/>
              </a:spcBef>
              <a:buNone/>
              <a:defRPr b="0" i="0" sz="1400" u="none" cap="none" strike="noStrike">
                <a:solidFill>
                  <a:schemeClr val="dk1"/>
                </a:solidFill>
                <a:latin typeface="Verdana"/>
                <a:ea typeface="Verdana"/>
                <a:cs typeface="Verdana"/>
                <a:sym typeface="Verdana"/>
              </a:defRPr>
            </a:lvl5pPr>
            <a:lvl6pPr indent="0" lvl="5" marL="0" marR="0" algn="r">
              <a:spcBef>
                <a:spcPts val="0"/>
              </a:spcBef>
              <a:buNone/>
              <a:defRPr b="0" i="0" sz="1400" u="none" cap="none" strike="noStrike">
                <a:solidFill>
                  <a:schemeClr val="dk1"/>
                </a:solidFill>
                <a:latin typeface="Verdana"/>
                <a:ea typeface="Verdana"/>
                <a:cs typeface="Verdana"/>
                <a:sym typeface="Verdana"/>
              </a:defRPr>
            </a:lvl6pPr>
            <a:lvl7pPr indent="0" lvl="6" marL="0" marR="0" algn="r">
              <a:spcBef>
                <a:spcPts val="0"/>
              </a:spcBef>
              <a:buNone/>
              <a:defRPr b="0" i="0" sz="1400" u="none" cap="none" strike="noStrike">
                <a:solidFill>
                  <a:schemeClr val="dk1"/>
                </a:solidFill>
                <a:latin typeface="Verdana"/>
                <a:ea typeface="Verdana"/>
                <a:cs typeface="Verdana"/>
                <a:sym typeface="Verdana"/>
              </a:defRPr>
            </a:lvl7pPr>
            <a:lvl8pPr indent="0" lvl="7" marL="0" marR="0" algn="r">
              <a:spcBef>
                <a:spcPts val="0"/>
              </a:spcBef>
              <a:buNone/>
              <a:defRPr b="0" i="0" sz="1400" u="none" cap="none" strike="noStrike">
                <a:solidFill>
                  <a:schemeClr val="dk1"/>
                </a:solidFill>
                <a:latin typeface="Verdana"/>
                <a:ea typeface="Verdana"/>
                <a:cs typeface="Verdana"/>
                <a:sym typeface="Verdana"/>
              </a:defRPr>
            </a:lvl8pPr>
            <a:lvl9pPr indent="0" lvl="8" marL="0" marR="0" algn="r">
              <a:spcBef>
                <a:spcPts val="0"/>
              </a:spcBef>
              <a:buNone/>
              <a:defRPr b="0" i="0" sz="14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4" name="Shape 464"/>
        <p:cNvGrpSpPr/>
        <p:nvPr/>
      </p:nvGrpSpPr>
      <p:grpSpPr>
        <a:xfrm>
          <a:off x="0" y="0"/>
          <a:ext cx="0" cy="0"/>
          <a:chOff x="0" y="0"/>
          <a:chExt cx="0" cy="0"/>
        </a:xfrm>
      </p:grpSpPr>
      <p:sp>
        <p:nvSpPr>
          <p:cNvPr id="465" name="Google Shape;465;p160"/>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6" name="Google Shape;466;p160"/>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7" name="Google Shape;467;p160"/>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8" name="Google Shape;468;p160"/>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chemeClr val="dk1"/>
                </a:solidFill>
                <a:latin typeface="Verdana"/>
                <a:ea typeface="Verdana"/>
                <a:cs typeface="Verdana"/>
                <a:sym typeface="Verdana"/>
              </a:defRPr>
            </a:lvl1pPr>
            <a:lvl2pPr indent="0" lvl="1" marL="0" marR="0" algn="r">
              <a:spcBef>
                <a:spcPts val="0"/>
              </a:spcBef>
              <a:buNone/>
              <a:defRPr b="0" i="0" sz="1400" u="none" cap="none" strike="noStrike">
                <a:solidFill>
                  <a:schemeClr val="dk1"/>
                </a:solidFill>
                <a:latin typeface="Verdana"/>
                <a:ea typeface="Verdana"/>
                <a:cs typeface="Verdana"/>
                <a:sym typeface="Verdana"/>
              </a:defRPr>
            </a:lvl2pPr>
            <a:lvl3pPr indent="0" lvl="2" marL="0" marR="0" algn="r">
              <a:spcBef>
                <a:spcPts val="0"/>
              </a:spcBef>
              <a:buNone/>
              <a:defRPr b="0" i="0" sz="1400" u="none" cap="none" strike="noStrike">
                <a:solidFill>
                  <a:schemeClr val="dk1"/>
                </a:solidFill>
                <a:latin typeface="Verdana"/>
                <a:ea typeface="Verdana"/>
                <a:cs typeface="Verdana"/>
                <a:sym typeface="Verdana"/>
              </a:defRPr>
            </a:lvl3pPr>
            <a:lvl4pPr indent="0" lvl="3" marL="0" marR="0" algn="r">
              <a:spcBef>
                <a:spcPts val="0"/>
              </a:spcBef>
              <a:buNone/>
              <a:defRPr b="0" i="0" sz="1400" u="none" cap="none" strike="noStrike">
                <a:solidFill>
                  <a:schemeClr val="dk1"/>
                </a:solidFill>
                <a:latin typeface="Verdana"/>
                <a:ea typeface="Verdana"/>
                <a:cs typeface="Verdana"/>
                <a:sym typeface="Verdana"/>
              </a:defRPr>
            </a:lvl4pPr>
            <a:lvl5pPr indent="0" lvl="4" marL="0" marR="0" algn="r">
              <a:spcBef>
                <a:spcPts val="0"/>
              </a:spcBef>
              <a:buNone/>
              <a:defRPr b="0" i="0" sz="1400" u="none" cap="none" strike="noStrike">
                <a:solidFill>
                  <a:schemeClr val="dk1"/>
                </a:solidFill>
                <a:latin typeface="Verdana"/>
                <a:ea typeface="Verdana"/>
                <a:cs typeface="Verdana"/>
                <a:sym typeface="Verdana"/>
              </a:defRPr>
            </a:lvl5pPr>
            <a:lvl6pPr indent="0" lvl="5" marL="0" marR="0" algn="r">
              <a:spcBef>
                <a:spcPts val="0"/>
              </a:spcBef>
              <a:buNone/>
              <a:defRPr b="0" i="0" sz="1400" u="none" cap="none" strike="noStrike">
                <a:solidFill>
                  <a:schemeClr val="dk1"/>
                </a:solidFill>
                <a:latin typeface="Verdana"/>
                <a:ea typeface="Verdana"/>
                <a:cs typeface="Verdana"/>
                <a:sym typeface="Verdana"/>
              </a:defRPr>
            </a:lvl6pPr>
            <a:lvl7pPr indent="0" lvl="6" marL="0" marR="0" algn="r">
              <a:spcBef>
                <a:spcPts val="0"/>
              </a:spcBef>
              <a:buNone/>
              <a:defRPr b="0" i="0" sz="1400" u="none" cap="none" strike="noStrike">
                <a:solidFill>
                  <a:schemeClr val="dk1"/>
                </a:solidFill>
                <a:latin typeface="Verdana"/>
                <a:ea typeface="Verdana"/>
                <a:cs typeface="Verdana"/>
                <a:sym typeface="Verdana"/>
              </a:defRPr>
            </a:lvl7pPr>
            <a:lvl8pPr indent="0" lvl="7" marL="0" marR="0" algn="r">
              <a:spcBef>
                <a:spcPts val="0"/>
              </a:spcBef>
              <a:buNone/>
              <a:defRPr b="0" i="0" sz="1400" u="none" cap="none" strike="noStrike">
                <a:solidFill>
                  <a:schemeClr val="dk1"/>
                </a:solidFill>
                <a:latin typeface="Verdana"/>
                <a:ea typeface="Verdana"/>
                <a:cs typeface="Verdana"/>
                <a:sym typeface="Verdana"/>
              </a:defRPr>
            </a:lvl8pPr>
            <a:lvl9pPr indent="0" lvl="8" marL="0" marR="0" algn="r">
              <a:spcBef>
                <a:spcPts val="0"/>
              </a:spcBef>
              <a:buNone/>
              <a:defRPr b="0" i="0" sz="14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69" name="Shape 469"/>
        <p:cNvGrpSpPr/>
        <p:nvPr/>
      </p:nvGrpSpPr>
      <p:grpSpPr>
        <a:xfrm>
          <a:off x="0" y="0"/>
          <a:ext cx="0" cy="0"/>
          <a:chOff x="0" y="0"/>
          <a:chExt cx="0" cy="0"/>
        </a:xfrm>
      </p:grpSpPr>
      <p:sp>
        <p:nvSpPr>
          <p:cNvPr id="470" name="Google Shape;470;p161"/>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1" name="Google Shape;471;p161"/>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2" name="Google Shape;472;p161"/>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chemeClr val="dk1"/>
                </a:solidFill>
                <a:latin typeface="Verdana"/>
                <a:ea typeface="Verdana"/>
                <a:cs typeface="Verdana"/>
                <a:sym typeface="Verdana"/>
              </a:defRPr>
            </a:lvl1pPr>
            <a:lvl2pPr indent="0" lvl="1" marL="0" marR="0" algn="r">
              <a:spcBef>
                <a:spcPts val="0"/>
              </a:spcBef>
              <a:buNone/>
              <a:defRPr b="0" i="0" sz="1400" u="none" cap="none" strike="noStrike">
                <a:solidFill>
                  <a:schemeClr val="dk1"/>
                </a:solidFill>
                <a:latin typeface="Verdana"/>
                <a:ea typeface="Verdana"/>
                <a:cs typeface="Verdana"/>
                <a:sym typeface="Verdana"/>
              </a:defRPr>
            </a:lvl2pPr>
            <a:lvl3pPr indent="0" lvl="2" marL="0" marR="0" algn="r">
              <a:spcBef>
                <a:spcPts val="0"/>
              </a:spcBef>
              <a:buNone/>
              <a:defRPr b="0" i="0" sz="1400" u="none" cap="none" strike="noStrike">
                <a:solidFill>
                  <a:schemeClr val="dk1"/>
                </a:solidFill>
                <a:latin typeface="Verdana"/>
                <a:ea typeface="Verdana"/>
                <a:cs typeface="Verdana"/>
                <a:sym typeface="Verdana"/>
              </a:defRPr>
            </a:lvl3pPr>
            <a:lvl4pPr indent="0" lvl="3" marL="0" marR="0" algn="r">
              <a:spcBef>
                <a:spcPts val="0"/>
              </a:spcBef>
              <a:buNone/>
              <a:defRPr b="0" i="0" sz="1400" u="none" cap="none" strike="noStrike">
                <a:solidFill>
                  <a:schemeClr val="dk1"/>
                </a:solidFill>
                <a:latin typeface="Verdana"/>
                <a:ea typeface="Verdana"/>
                <a:cs typeface="Verdana"/>
                <a:sym typeface="Verdana"/>
              </a:defRPr>
            </a:lvl4pPr>
            <a:lvl5pPr indent="0" lvl="4" marL="0" marR="0" algn="r">
              <a:spcBef>
                <a:spcPts val="0"/>
              </a:spcBef>
              <a:buNone/>
              <a:defRPr b="0" i="0" sz="1400" u="none" cap="none" strike="noStrike">
                <a:solidFill>
                  <a:schemeClr val="dk1"/>
                </a:solidFill>
                <a:latin typeface="Verdana"/>
                <a:ea typeface="Verdana"/>
                <a:cs typeface="Verdana"/>
                <a:sym typeface="Verdana"/>
              </a:defRPr>
            </a:lvl5pPr>
            <a:lvl6pPr indent="0" lvl="5" marL="0" marR="0" algn="r">
              <a:spcBef>
                <a:spcPts val="0"/>
              </a:spcBef>
              <a:buNone/>
              <a:defRPr b="0" i="0" sz="1400" u="none" cap="none" strike="noStrike">
                <a:solidFill>
                  <a:schemeClr val="dk1"/>
                </a:solidFill>
                <a:latin typeface="Verdana"/>
                <a:ea typeface="Verdana"/>
                <a:cs typeface="Verdana"/>
                <a:sym typeface="Verdana"/>
              </a:defRPr>
            </a:lvl6pPr>
            <a:lvl7pPr indent="0" lvl="6" marL="0" marR="0" algn="r">
              <a:spcBef>
                <a:spcPts val="0"/>
              </a:spcBef>
              <a:buNone/>
              <a:defRPr b="0" i="0" sz="1400" u="none" cap="none" strike="noStrike">
                <a:solidFill>
                  <a:schemeClr val="dk1"/>
                </a:solidFill>
                <a:latin typeface="Verdana"/>
                <a:ea typeface="Verdana"/>
                <a:cs typeface="Verdana"/>
                <a:sym typeface="Verdana"/>
              </a:defRPr>
            </a:lvl7pPr>
            <a:lvl8pPr indent="0" lvl="7" marL="0" marR="0" algn="r">
              <a:spcBef>
                <a:spcPts val="0"/>
              </a:spcBef>
              <a:buNone/>
              <a:defRPr b="0" i="0" sz="1400" u="none" cap="none" strike="noStrike">
                <a:solidFill>
                  <a:schemeClr val="dk1"/>
                </a:solidFill>
                <a:latin typeface="Verdana"/>
                <a:ea typeface="Verdana"/>
                <a:cs typeface="Verdana"/>
                <a:sym typeface="Verdana"/>
              </a:defRPr>
            </a:lvl8pPr>
            <a:lvl9pPr indent="0" lvl="8" marL="0" marR="0" algn="r">
              <a:spcBef>
                <a:spcPts val="0"/>
              </a:spcBef>
              <a:buNone/>
              <a:defRPr b="0" i="0" sz="14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 name="Shape 59"/>
        <p:cNvGrpSpPr/>
        <p:nvPr/>
      </p:nvGrpSpPr>
      <p:grpSpPr>
        <a:xfrm>
          <a:off x="0" y="0"/>
          <a:ext cx="0" cy="0"/>
          <a:chOff x="0" y="0"/>
          <a:chExt cx="0" cy="0"/>
        </a:xfrm>
      </p:grpSpPr>
      <p:sp>
        <p:nvSpPr>
          <p:cNvPr id="60" name="Google Shape;60;p107"/>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107"/>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07"/>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73" name="Shape 473"/>
        <p:cNvGrpSpPr/>
        <p:nvPr/>
      </p:nvGrpSpPr>
      <p:grpSpPr>
        <a:xfrm>
          <a:off x="0" y="0"/>
          <a:ext cx="0" cy="0"/>
          <a:chOff x="0" y="0"/>
          <a:chExt cx="0" cy="0"/>
        </a:xfrm>
      </p:grpSpPr>
      <p:sp>
        <p:nvSpPr>
          <p:cNvPr id="474" name="Google Shape;474;p162"/>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5" name="Google Shape;475;p162"/>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Verdana"/>
              <a:buChar char="•"/>
              <a:defRPr sz="3200"/>
            </a:lvl1pPr>
            <a:lvl2pPr indent="-406400" lvl="1" marL="914400" algn="l">
              <a:spcBef>
                <a:spcPts val="560"/>
              </a:spcBef>
              <a:spcAft>
                <a:spcPts val="0"/>
              </a:spcAft>
              <a:buClr>
                <a:schemeClr val="dk1"/>
              </a:buClr>
              <a:buSzPts val="2800"/>
              <a:buFont typeface="Verdana"/>
              <a:buChar char="–"/>
              <a:defRPr sz="2800"/>
            </a:lvl2pPr>
            <a:lvl3pPr indent="-381000" lvl="2" marL="1371600" algn="l">
              <a:spcBef>
                <a:spcPts val="480"/>
              </a:spcBef>
              <a:spcAft>
                <a:spcPts val="0"/>
              </a:spcAft>
              <a:buClr>
                <a:schemeClr val="dk1"/>
              </a:buClr>
              <a:buSzPts val="2400"/>
              <a:buFont typeface="Verdana"/>
              <a:buChar char="•"/>
              <a:defRPr sz="2400"/>
            </a:lvl3pPr>
            <a:lvl4pPr indent="-355600" lvl="3" marL="1828800" algn="l">
              <a:spcBef>
                <a:spcPts val="400"/>
              </a:spcBef>
              <a:spcAft>
                <a:spcPts val="0"/>
              </a:spcAft>
              <a:buClr>
                <a:schemeClr val="dk1"/>
              </a:buClr>
              <a:buSzPts val="2000"/>
              <a:buFont typeface="Verdana"/>
              <a:buChar char="–"/>
              <a:defRPr sz="2000"/>
            </a:lvl4pPr>
            <a:lvl5pPr indent="-355600" lvl="4" marL="2286000" algn="l">
              <a:spcBef>
                <a:spcPts val="400"/>
              </a:spcBef>
              <a:spcAft>
                <a:spcPts val="0"/>
              </a:spcAft>
              <a:buClr>
                <a:schemeClr val="dk1"/>
              </a:buClr>
              <a:buSzPts val="2000"/>
              <a:buFont typeface="Verdana"/>
              <a:buChar char="»"/>
              <a:defRPr sz="2000"/>
            </a:lvl5pPr>
            <a:lvl6pPr indent="-355600" lvl="5" marL="2743200" algn="l">
              <a:spcBef>
                <a:spcPts val="400"/>
              </a:spcBef>
              <a:spcAft>
                <a:spcPts val="0"/>
              </a:spcAft>
              <a:buClr>
                <a:schemeClr val="dk1"/>
              </a:buClr>
              <a:buSzPts val="2000"/>
              <a:buFont typeface="Verdana"/>
              <a:buChar char="»"/>
              <a:defRPr sz="2000"/>
            </a:lvl6pPr>
            <a:lvl7pPr indent="-355600" lvl="6" marL="3200400" algn="l">
              <a:spcBef>
                <a:spcPts val="400"/>
              </a:spcBef>
              <a:spcAft>
                <a:spcPts val="0"/>
              </a:spcAft>
              <a:buClr>
                <a:schemeClr val="dk1"/>
              </a:buClr>
              <a:buSzPts val="2000"/>
              <a:buFont typeface="Verdana"/>
              <a:buChar char="»"/>
              <a:defRPr sz="2000"/>
            </a:lvl7pPr>
            <a:lvl8pPr indent="-355600" lvl="7" marL="3657600" algn="l">
              <a:spcBef>
                <a:spcPts val="400"/>
              </a:spcBef>
              <a:spcAft>
                <a:spcPts val="0"/>
              </a:spcAft>
              <a:buClr>
                <a:schemeClr val="dk1"/>
              </a:buClr>
              <a:buSzPts val="2000"/>
              <a:buFont typeface="Verdana"/>
              <a:buChar char="»"/>
              <a:defRPr sz="2000"/>
            </a:lvl8pPr>
            <a:lvl9pPr indent="-355600" lvl="8" marL="4114800" algn="l">
              <a:spcBef>
                <a:spcPts val="400"/>
              </a:spcBef>
              <a:spcAft>
                <a:spcPts val="0"/>
              </a:spcAft>
              <a:buClr>
                <a:schemeClr val="dk1"/>
              </a:buClr>
              <a:buSzPts val="2000"/>
              <a:buFont typeface="Verdana"/>
              <a:buChar char="»"/>
              <a:defRPr sz="2000"/>
            </a:lvl9pPr>
          </a:lstStyle>
          <a:p/>
        </p:txBody>
      </p:sp>
      <p:sp>
        <p:nvSpPr>
          <p:cNvPr id="476" name="Google Shape;476;p162"/>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Verdana"/>
              <a:buNone/>
              <a:defRPr sz="1400"/>
            </a:lvl1pPr>
            <a:lvl2pPr indent="-228600" lvl="1" marL="914400" algn="l">
              <a:spcBef>
                <a:spcPts val="240"/>
              </a:spcBef>
              <a:spcAft>
                <a:spcPts val="0"/>
              </a:spcAft>
              <a:buClr>
                <a:schemeClr val="dk1"/>
              </a:buClr>
              <a:buSzPts val="1200"/>
              <a:buFont typeface="Verdana"/>
              <a:buNone/>
              <a:defRPr sz="1200"/>
            </a:lvl2pPr>
            <a:lvl3pPr indent="-228600" lvl="2" marL="1371600" algn="l">
              <a:spcBef>
                <a:spcPts val="200"/>
              </a:spcBef>
              <a:spcAft>
                <a:spcPts val="0"/>
              </a:spcAft>
              <a:buClr>
                <a:schemeClr val="dk1"/>
              </a:buClr>
              <a:buSzPts val="1000"/>
              <a:buFont typeface="Verdana"/>
              <a:buNone/>
              <a:defRPr sz="1000"/>
            </a:lvl3pPr>
            <a:lvl4pPr indent="-228600" lvl="3" marL="1828800" algn="l">
              <a:spcBef>
                <a:spcPts val="180"/>
              </a:spcBef>
              <a:spcAft>
                <a:spcPts val="0"/>
              </a:spcAft>
              <a:buClr>
                <a:schemeClr val="dk1"/>
              </a:buClr>
              <a:buSzPts val="900"/>
              <a:buFont typeface="Verdana"/>
              <a:buNone/>
              <a:defRPr sz="900"/>
            </a:lvl4pPr>
            <a:lvl5pPr indent="-228600" lvl="4" marL="2286000" algn="l">
              <a:spcBef>
                <a:spcPts val="180"/>
              </a:spcBef>
              <a:spcAft>
                <a:spcPts val="0"/>
              </a:spcAft>
              <a:buClr>
                <a:schemeClr val="dk1"/>
              </a:buClr>
              <a:buSzPts val="900"/>
              <a:buFont typeface="Verdana"/>
              <a:buNone/>
              <a:defRPr sz="900"/>
            </a:lvl5pPr>
            <a:lvl6pPr indent="-228600" lvl="5" marL="2743200" algn="l">
              <a:spcBef>
                <a:spcPts val="180"/>
              </a:spcBef>
              <a:spcAft>
                <a:spcPts val="0"/>
              </a:spcAft>
              <a:buClr>
                <a:schemeClr val="dk1"/>
              </a:buClr>
              <a:buSzPts val="900"/>
              <a:buFont typeface="Verdana"/>
              <a:buNone/>
              <a:defRPr sz="900"/>
            </a:lvl6pPr>
            <a:lvl7pPr indent="-228600" lvl="6" marL="3200400" algn="l">
              <a:spcBef>
                <a:spcPts val="180"/>
              </a:spcBef>
              <a:spcAft>
                <a:spcPts val="0"/>
              </a:spcAft>
              <a:buClr>
                <a:schemeClr val="dk1"/>
              </a:buClr>
              <a:buSzPts val="900"/>
              <a:buFont typeface="Verdana"/>
              <a:buNone/>
              <a:defRPr sz="900"/>
            </a:lvl7pPr>
            <a:lvl8pPr indent="-228600" lvl="7" marL="3657600" algn="l">
              <a:spcBef>
                <a:spcPts val="180"/>
              </a:spcBef>
              <a:spcAft>
                <a:spcPts val="0"/>
              </a:spcAft>
              <a:buClr>
                <a:schemeClr val="dk1"/>
              </a:buClr>
              <a:buSzPts val="900"/>
              <a:buFont typeface="Verdana"/>
              <a:buNone/>
              <a:defRPr sz="900"/>
            </a:lvl8pPr>
            <a:lvl9pPr indent="-228600" lvl="8" marL="4114800" algn="l">
              <a:spcBef>
                <a:spcPts val="180"/>
              </a:spcBef>
              <a:spcAft>
                <a:spcPts val="0"/>
              </a:spcAft>
              <a:buClr>
                <a:schemeClr val="dk1"/>
              </a:buClr>
              <a:buSzPts val="900"/>
              <a:buFont typeface="Verdana"/>
              <a:buNone/>
              <a:defRPr sz="900"/>
            </a:lvl9pPr>
          </a:lstStyle>
          <a:p/>
        </p:txBody>
      </p:sp>
      <p:sp>
        <p:nvSpPr>
          <p:cNvPr id="477" name="Google Shape;477;p162"/>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8" name="Google Shape;478;p162"/>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9" name="Google Shape;479;p162"/>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chemeClr val="dk1"/>
                </a:solidFill>
                <a:latin typeface="Verdana"/>
                <a:ea typeface="Verdana"/>
                <a:cs typeface="Verdana"/>
                <a:sym typeface="Verdana"/>
              </a:defRPr>
            </a:lvl1pPr>
            <a:lvl2pPr indent="0" lvl="1" marL="0" marR="0" algn="r">
              <a:spcBef>
                <a:spcPts val="0"/>
              </a:spcBef>
              <a:buNone/>
              <a:defRPr b="0" i="0" sz="1400" u="none" cap="none" strike="noStrike">
                <a:solidFill>
                  <a:schemeClr val="dk1"/>
                </a:solidFill>
                <a:latin typeface="Verdana"/>
                <a:ea typeface="Verdana"/>
                <a:cs typeface="Verdana"/>
                <a:sym typeface="Verdana"/>
              </a:defRPr>
            </a:lvl2pPr>
            <a:lvl3pPr indent="0" lvl="2" marL="0" marR="0" algn="r">
              <a:spcBef>
                <a:spcPts val="0"/>
              </a:spcBef>
              <a:buNone/>
              <a:defRPr b="0" i="0" sz="1400" u="none" cap="none" strike="noStrike">
                <a:solidFill>
                  <a:schemeClr val="dk1"/>
                </a:solidFill>
                <a:latin typeface="Verdana"/>
                <a:ea typeface="Verdana"/>
                <a:cs typeface="Verdana"/>
                <a:sym typeface="Verdana"/>
              </a:defRPr>
            </a:lvl3pPr>
            <a:lvl4pPr indent="0" lvl="3" marL="0" marR="0" algn="r">
              <a:spcBef>
                <a:spcPts val="0"/>
              </a:spcBef>
              <a:buNone/>
              <a:defRPr b="0" i="0" sz="1400" u="none" cap="none" strike="noStrike">
                <a:solidFill>
                  <a:schemeClr val="dk1"/>
                </a:solidFill>
                <a:latin typeface="Verdana"/>
                <a:ea typeface="Verdana"/>
                <a:cs typeface="Verdana"/>
                <a:sym typeface="Verdana"/>
              </a:defRPr>
            </a:lvl4pPr>
            <a:lvl5pPr indent="0" lvl="4" marL="0" marR="0" algn="r">
              <a:spcBef>
                <a:spcPts val="0"/>
              </a:spcBef>
              <a:buNone/>
              <a:defRPr b="0" i="0" sz="1400" u="none" cap="none" strike="noStrike">
                <a:solidFill>
                  <a:schemeClr val="dk1"/>
                </a:solidFill>
                <a:latin typeface="Verdana"/>
                <a:ea typeface="Verdana"/>
                <a:cs typeface="Verdana"/>
                <a:sym typeface="Verdana"/>
              </a:defRPr>
            </a:lvl5pPr>
            <a:lvl6pPr indent="0" lvl="5" marL="0" marR="0" algn="r">
              <a:spcBef>
                <a:spcPts val="0"/>
              </a:spcBef>
              <a:buNone/>
              <a:defRPr b="0" i="0" sz="1400" u="none" cap="none" strike="noStrike">
                <a:solidFill>
                  <a:schemeClr val="dk1"/>
                </a:solidFill>
                <a:latin typeface="Verdana"/>
                <a:ea typeface="Verdana"/>
                <a:cs typeface="Verdana"/>
                <a:sym typeface="Verdana"/>
              </a:defRPr>
            </a:lvl6pPr>
            <a:lvl7pPr indent="0" lvl="6" marL="0" marR="0" algn="r">
              <a:spcBef>
                <a:spcPts val="0"/>
              </a:spcBef>
              <a:buNone/>
              <a:defRPr b="0" i="0" sz="1400" u="none" cap="none" strike="noStrike">
                <a:solidFill>
                  <a:schemeClr val="dk1"/>
                </a:solidFill>
                <a:latin typeface="Verdana"/>
                <a:ea typeface="Verdana"/>
                <a:cs typeface="Verdana"/>
                <a:sym typeface="Verdana"/>
              </a:defRPr>
            </a:lvl7pPr>
            <a:lvl8pPr indent="0" lvl="7" marL="0" marR="0" algn="r">
              <a:spcBef>
                <a:spcPts val="0"/>
              </a:spcBef>
              <a:buNone/>
              <a:defRPr b="0" i="0" sz="1400" u="none" cap="none" strike="noStrike">
                <a:solidFill>
                  <a:schemeClr val="dk1"/>
                </a:solidFill>
                <a:latin typeface="Verdana"/>
                <a:ea typeface="Verdana"/>
                <a:cs typeface="Verdana"/>
                <a:sym typeface="Verdana"/>
              </a:defRPr>
            </a:lvl8pPr>
            <a:lvl9pPr indent="0" lvl="8" marL="0" marR="0" algn="r">
              <a:spcBef>
                <a:spcPts val="0"/>
              </a:spcBef>
              <a:buNone/>
              <a:defRPr b="0" i="0" sz="14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80" name="Shape 480"/>
        <p:cNvGrpSpPr/>
        <p:nvPr/>
      </p:nvGrpSpPr>
      <p:grpSpPr>
        <a:xfrm>
          <a:off x="0" y="0"/>
          <a:ext cx="0" cy="0"/>
          <a:chOff x="0" y="0"/>
          <a:chExt cx="0" cy="0"/>
        </a:xfrm>
      </p:grpSpPr>
      <p:sp>
        <p:nvSpPr>
          <p:cNvPr id="481" name="Google Shape;481;p163"/>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82" name="Google Shape;482;p163"/>
          <p:cNvSpPr/>
          <p:nvPr>
            <p:ph idx="2" type="pic"/>
          </p:nvPr>
        </p:nvSpPr>
        <p:spPr>
          <a:xfrm>
            <a:off x="2389717" y="612775"/>
            <a:ext cx="7315200" cy="4114800"/>
          </a:xfrm>
          <a:prstGeom prst="rect">
            <a:avLst/>
          </a:prstGeom>
          <a:noFill/>
          <a:ln>
            <a:noFill/>
          </a:ln>
        </p:spPr>
      </p:sp>
      <p:sp>
        <p:nvSpPr>
          <p:cNvPr id="483" name="Google Shape;483;p163"/>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Verdana"/>
              <a:buNone/>
              <a:defRPr sz="1400"/>
            </a:lvl1pPr>
            <a:lvl2pPr indent="-228600" lvl="1" marL="914400" algn="l">
              <a:spcBef>
                <a:spcPts val="240"/>
              </a:spcBef>
              <a:spcAft>
                <a:spcPts val="0"/>
              </a:spcAft>
              <a:buClr>
                <a:schemeClr val="dk1"/>
              </a:buClr>
              <a:buSzPts val="1200"/>
              <a:buFont typeface="Verdana"/>
              <a:buNone/>
              <a:defRPr sz="1200"/>
            </a:lvl2pPr>
            <a:lvl3pPr indent="-228600" lvl="2" marL="1371600" algn="l">
              <a:spcBef>
                <a:spcPts val="200"/>
              </a:spcBef>
              <a:spcAft>
                <a:spcPts val="0"/>
              </a:spcAft>
              <a:buClr>
                <a:schemeClr val="dk1"/>
              </a:buClr>
              <a:buSzPts val="1000"/>
              <a:buFont typeface="Verdana"/>
              <a:buNone/>
              <a:defRPr sz="1000"/>
            </a:lvl3pPr>
            <a:lvl4pPr indent="-228600" lvl="3" marL="1828800" algn="l">
              <a:spcBef>
                <a:spcPts val="180"/>
              </a:spcBef>
              <a:spcAft>
                <a:spcPts val="0"/>
              </a:spcAft>
              <a:buClr>
                <a:schemeClr val="dk1"/>
              </a:buClr>
              <a:buSzPts val="900"/>
              <a:buFont typeface="Verdana"/>
              <a:buNone/>
              <a:defRPr sz="900"/>
            </a:lvl4pPr>
            <a:lvl5pPr indent="-228600" lvl="4" marL="2286000" algn="l">
              <a:spcBef>
                <a:spcPts val="180"/>
              </a:spcBef>
              <a:spcAft>
                <a:spcPts val="0"/>
              </a:spcAft>
              <a:buClr>
                <a:schemeClr val="dk1"/>
              </a:buClr>
              <a:buSzPts val="900"/>
              <a:buFont typeface="Verdana"/>
              <a:buNone/>
              <a:defRPr sz="900"/>
            </a:lvl5pPr>
            <a:lvl6pPr indent="-228600" lvl="5" marL="2743200" algn="l">
              <a:spcBef>
                <a:spcPts val="180"/>
              </a:spcBef>
              <a:spcAft>
                <a:spcPts val="0"/>
              </a:spcAft>
              <a:buClr>
                <a:schemeClr val="dk1"/>
              </a:buClr>
              <a:buSzPts val="900"/>
              <a:buFont typeface="Verdana"/>
              <a:buNone/>
              <a:defRPr sz="900"/>
            </a:lvl6pPr>
            <a:lvl7pPr indent="-228600" lvl="6" marL="3200400" algn="l">
              <a:spcBef>
                <a:spcPts val="180"/>
              </a:spcBef>
              <a:spcAft>
                <a:spcPts val="0"/>
              </a:spcAft>
              <a:buClr>
                <a:schemeClr val="dk1"/>
              </a:buClr>
              <a:buSzPts val="900"/>
              <a:buFont typeface="Verdana"/>
              <a:buNone/>
              <a:defRPr sz="900"/>
            </a:lvl7pPr>
            <a:lvl8pPr indent="-228600" lvl="7" marL="3657600" algn="l">
              <a:spcBef>
                <a:spcPts val="180"/>
              </a:spcBef>
              <a:spcAft>
                <a:spcPts val="0"/>
              </a:spcAft>
              <a:buClr>
                <a:schemeClr val="dk1"/>
              </a:buClr>
              <a:buSzPts val="900"/>
              <a:buFont typeface="Verdana"/>
              <a:buNone/>
              <a:defRPr sz="900"/>
            </a:lvl8pPr>
            <a:lvl9pPr indent="-228600" lvl="8" marL="4114800" algn="l">
              <a:spcBef>
                <a:spcPts val="180"/>
              </a:spcBef>
              <a:spcAft>
                <a:spcPts val="0"/>
              </a:spcAft>
              <a:buClr>
                <a:schemeClr val="dk1"/>
              </a:buClr>
              <a:buSzPts val="900"/>
              <a:buFont typeface="Verdana"/>
              <a:buNone/>
              <a:defRPr sz="900"/>
            </a:lvl9pPr>
          </a:lstStyle>
          <a:p/>
        </p:txBody>
      </p:sp>
      <p:sp>
        <p:nvSpPr>
          <p:cNvPr id="484" name="Google Shape;484;p163"/>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5" name="Google Shape;485;p163"/>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6" name="Google Shape;486;p163"/>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chemeClr val="dk1"/>
                </a:solidFill>
                <a:latin typeface="Verdana"/>
                <a:ea typeface="Verdana"/>
                <a:cs typeface="Verdana"/>
                <a:sym typeface="Verdana"/>
              </a:defRPr>
            </a:lvl1pPr>
            <a:lvl2pPr indent="0" lvl="1" marL="0" marR="0" algn="r">
              <a:spcBef>
                <a:spcPts val="0"/>
              </a:spcBef>
              <a:buNone/>
              <a:defRPr b="0" i="0" sz="1400" u="none" cap="none" strike="noStrike">
                <a:solidFill>
                  <a:schemeClr val="dk1"/>
                </a:solidFill>
                <a:latin typeface="Verdana"/>
                <a:ea typeface="Verdana"/>
                <a:cs typeface="Verdana"/>
                <a:sym typeface="Verdana"/>
              </a:defRPr>
            </a:lvl2pPr>
            <a:lvl3pPr indent="0" lvl="2" marL="0" marR="0" algn="r">
              <a:spcBef>
                <a:spcPts val="0"/>
              </a:spcBef>
              <a:buNone/>
              <a:defRPr b="0" i="0" sz="1400" u="none" cap="none" strike="noStrike">
                <a:solidFill>
                  <a:schemeClr val="dk1"/>
                </a:solidFill>
                <a:latin typeface="Verdana"/>
                <a:ea typeface="Verdana"/>
                <a:cs typeface="Verdana"/>
                <a:sym typeface="Verdana"/>
              </a:defRPr>
            </a:lvl3pPr>
            <a:lvl4pPr indent="0" lvl="3" marL="0" marR="0" algn="r">
              <a:spcBef>
                <a:spcPts val="0"/>
              </a:spcBef>
              <a:buNone/>
              <a:defRPr b="0" i="0" sz="1400" u="none" cap="none" strike="noStrike">
                <a:solidFill>
                  <a:schemeClr val="dk1"/>
                </a:solidFill>
                <a:latin typeface="Verdana"/>
                <a:ea typeface="Verdana"/>
                <a:cs typeface="Verdana"/>
                <a:sym typeface="Verdana"/>
              </a:defRPr>
            </a:lvl4pPr>
            <a:lvl5pPr indent="0" lvl="4" marL="0" marR="0" algn="r">
              <a:spcBef>
                <a:spcPts val="0"/>
              </a:spcBef>
              <a:buNone/>
              <a:defRPr b="0" i="0" sz="1400" u="none" cap="none" strike="noStrike">
                <a:solidFill>
                  <a:schemeClr val="dk1"/>
                </a:solidFill>
                <a:latin typeface="Verdana"/>
                <a:ea typeface="Verdana"/>
                <a:cs typeface="Verdana"/>
                <a:sym typeface="Verdana"/>
              </a:defRPr>
            </a:lvl5pPr>
            <a:lvl6pPr indent="0" lvl="5" marL="0" marR="0" algn="r">
              <a:spcBef>
                <a:spcPts val="0"/>
              </a:spcBef>
              <a:buNone/>
              <a:defRPr b="0" i="0" sz="1400" u="none" cap="none" strike="noStrike">
                <a:solidFill>
                  <a:schemeClr val="dk1"/>
                </a:solidFill>
                <a:latin typeface="Verdana"/>
                <a:ea typeface="Verdana"/>
                <a:cs typeface="Verdana"/>
                <a:sym typeface="Verdana"/>
              </a:defRPr>
            </a:lvl6pPr>
            <a:lvl7pPr indent="0" lvl="6" marL="0" marR="0" algn="r">
              <a:spcBef>
                <a:spcPts val="0"/>
              </a:spcBef>
              <a:buNone/>
              <a:defRPr b="0" i="0" sz="1400" u="none" cap="none" strike="noStrike">
                <a:solidFill>
                  <a:schemeClr val="dk1"/>
                </a:solidFill>
                <a:latin typeface="Verdana"/>
                <a:ea typeface="Verdana"/>
                <a:cs typeface="Verdana"/>
                <a:sym typeface="Verdana"/>
              </a:defRPr>
            </a:lvl7pPr>
            <a:lvl8pPr indent="0" lvl="7" marL="0" marR="0" algn="r">
              <a:spcBef>
                <a:spcPts val="0"/>
              </a:spcBef>
              <a:buNone/>
              <a:defRPr b="0" i="0" sz="1400" u="none" cap="none" strike="noStrike">
                <a:solidFill>
                  <a:schemeClr val="dk1"/>
                </a:solidFill>
                <a:latin typeface="Verdana"/>
                <a:ea typeface="Verdana"/>
                <a:cs typeface="Verdana"/>
                <a:sym typeface="Verdana"/>
              </a:defRPr>
            </a:lvl8pPr>
            <a:lvl9pPr indent="0" lvl="8" marL="0" marR="0" algn="r">
              <a:spcBef>
                <a:spcPts val="0"/>
              </a:spcBef>
              <a:buNone/>
              <a:defRPr b="0" i="0" sz="14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87" name="Shape 487"/>
        <p:cNvGrpSpPr/>
        <p:nvPr/>
      </p:nvGrpSpPr>
      <p:grpSpPr>
        <a:xfrm>
          <a:off x="0" y="0"/>
          <a:ext cx="0" cy="0"/>
          <a:chOff x="0" y="0"/>
          <a:chExt cx="0" cy="0"/>
        </a:xfrm>
      </p:grpSpPr>
      <p:sp>
        <p:nvSpPr>
          <p:cNvPr id="488" name="Google Shape;488;p164"/>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89" name="Google Shape;489;p164"/>
          <p:cNvSpPr txBox="1"/>
          <p:nvPr>
            <p:ph idx="1" type="body"/>
          </p:nvPr>
        </p:nvSpPr>
        <p:spPr>
          <a:xfrm rot="5400000">
            <a:off x="4038600" y="-1143000"/>
            <a:ext cx="4114800" cy="10363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90" name="Google Shape;490;p164"/>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1" name="Google Shape;491;p164"/>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2" name="Google Shape;492;p164"/>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chemeClr val="dk1"/>
                </a:solidFill>
                <a:latin typeface="Verdana"/>
                <a:ea typeface="Verdana"/>
                <a:cs typeface="Verdana"/>
                <a:sym typeface="Verdana"/>
              </a:defRPr>
            </a:lvl1pPr>
            <a:lvl2pPr indent="0" lvl="1" marL="0" marR="0" algn="r">
              <a:spcBef>
                <a:spcPts val="0"/>
              </a:spcBef>
              <a:buNone/>
              <a:defRPr b="0" i="0" sz="1400" u="none" cap="none" strike="noStrike">
                <a:solidFill>
                  <a:schemeClr val="dk1"/>
                </a:solidFill>
                <a:latin typeface="Verdana"/>
                <a:ea typeface="Verdana"/>
                <a:cs typeface="Verdana"/>
                <a:sym typeface="Verdana"/>
              </a:defRPr>
            </a:lvl2pPr>
            <a:lvl3pPr indent="0" lvl="2" marL="0" marR="0" algn="r">
              <a:spcBef>
                <a:spcPts val="0"/>
              </a:spcBef>
              <a:buNone/>
              <a:defRPr b="0" i="0" sz="1400" u="none" cap="none" strike="noStrike">
                <a:solidFill>
                  <a:schemeClr val="dk1"/>
                </a:solidFill>
                <a:latin typeface="Verdana"/>
                <a:ea typeface="Verdana"/>
                <a:cs typeface="Verdana"/>
                <a:sym typeface="Verdana"/>
              </a:defRPr>
            </a:lvl3pPr>
            <a:lvl4pPr indent="0" lvl="3" marL="0" marR="0" algn="r">
              <a:spcBef>
                <a:spcPts val="0"/>
              </a:spcBef>
              <a:buNone/>
              <a:defRPr b="0" i="0" sz="1400" u="none" cap="none" strike="noStrike">
                <a:solidFill>
                  <a:schemeClr val="dk1"/>
                </a:solidFill>
                <a:latin typeface="Verdana"/>
                <a:ea typeface="Verdana"/>
                <a:cs typeface="Verdana"/>
                <a:sym typeface="Verdana"/>
              </a:defRPr>
            </a:lvl4pPr>
            <a:lvl5pPr indent="0" lvl="4" marL="0" marR="0" algn="r">
              <a:spcBef>
                <a:spcPts val="0"/>
              </a:spcBef>
              <a:buNone/>
              <a:defRPr b="0" i="0" sz="1400" u="none" cap="none" strike="noStrike">
                <a:solidFill>
                  <a:schemeClr val="dk1"/>
                </a:solidFill>
                <a:latin typeface="Verdana"/>
                <a:ea typeface="Verdana"/>
                <a:cs typeface="Verdana"/>
                <a:sym typeface="Verdana"/>
              </a:defRPr>
            </a:lvl5pPr>
            <a:lvl6pPr indent="0" lvl="5" marL="0" marR="0" algn="r">
              <a:spcBef>
                <a:spcPts val="0"/>
              </a:spcBef>
              <a:buNone/>
              <a:defRPr b="0" i="0" sz="1400" u="none" cap="none" strike="noStrike">
                <a:solidFill>
                  <a:schemeClr val="dk1"/>
                </a:solidFill>
                <a:latin typeface="Verdana"/>
                <a:ea typeface="Verdana"/>
                <a:cs typeface="Verdana"/>
                <a:sym typeface="Verdana"/>
              </a:defRPr>
            </a:lvl6pPr>
            <a:lvl7pPr indent="0" lvl="6" marL="0" marR="0" algn="r">
              <a:spcBef>
                <a:spcPts val="0"/>
              </a:spcBef>
              <a:buNone/>
              <a:defRPr b="0" i="0" sz="1400" u="none" cap="none" strike="noStrike">
                <a:solidFill>
                  <a:schemeClr val="dk1"/>
                </a:solidFill>
                <a:latin typeface="Verdana"/>
                <a:ea typeface="Verdana"/>
                <a:cs typeface="Verdana"/>
                <a:sym typeface="Verdana"/>
              </a:defRPr>
            </a:lvl7pPr>
            <a:lvl8pPr indent="0" lvl="7" marL="0" marR="0" algn="r">
              <a:spcBef>
                <a:spcPts val="0"/>
              </a:spcBef>
              <a:buNone/>
              <a:defRPr b="0" i="0" sz="1400" u="none" cap="none" strike="noStrike">
                <a:solidFill>
                  <a:schemeClr val="dk1"/>
                </a:solidFill>
                <a:latin typeface="Verdana"/>
                <a:ea typeface="Verdana"/>
                <a:cs typeface="Verdana"/>
                <a:sym typeface="Verdana"/>
              </a:defRPr>
            </a:lvl8pPr>
            <a:lvl9pPr indent="0" lvl="8" marL="0" marR="0" algn="r">
              <a:spcBef>
                <a:spcPts val="0"/>
              </a:spcBef>
              <a:buNone/>
              <a:defRPr b="0" i="0" sz="14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93" name="Shape 493"/>
        <p:cNvGrpSpPr/>
        <p:nvPr/>
      </p:nvGrpSpPr>
      <p:grpSpPr>
        <a:xfrm>
          <a:off x="0" y="0"/>
          <a:ext cx="0" cy="0"/>
          <a:chOff x="0" y="0"/>
          <a:chExt cx="0" cy="0"/>
        </a:xfrm>
      </p:grpSpPr>
      <p:sp>
        <p:nvSpPr>
          <p:cNvPr id="494" name="Google Shape;494;p165"/>
          <p:cNvSpPr txBox="1"/>
          <p:nvPr>
            <p:ph type="title"/>
          </p:nvPr>
        </p:nvSpPr>
        <p:spPr>
          <a:xfrm rot="5400000">
            <a:off x="7239000" y="2057400"/>
            <a:ext cx="5486400" cy="25908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95" name="Google Shape;495;p165"/>
          <p:cNvSpPr txBox="1"/>
          <p:nvPr>
            <p:ph idx="1" type="body"/>
          </p:nvPr>
        </p:nvSpPr>
        <p:spPr>
          <a:xfrm rot="5400000">
            <a:off x="1955800" y="-431800"/>
            <a:ext cx="5486400" cy="7569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96" name="Google Shape;496;p165"/>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7" name="Google Shape;497;p165"/>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8" name="Google Shape;498;p165"/>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chemeClr val="dk1"/>
                </a:solidFill>
                <a:latin typeface="Verdana"/>
                <a:ea typeface="Verdana"/>
                <a:cs typeface="Verdana"/>
                <a:sym typeface="Verdana"/>
              </a:defRPr>
            </a:lvl1pPr>
            <a:lvl2pPr indent="0" lvl="1" marL="0" marR="0" algn="r">
              <a:spcBef>
                <a:spcPts val="0"/>
              </a:spcBef>
              <a:buNone/>
              <a:defRPr b="0" i="0" sz="1400" u="none" cap="none" strike="noStrike">
                <a:solidFill>
                  <a:schemeClr val="dk1"/>
                </a:solidFill>
                <a:latin typeface="Verdana"/>
                <a:ea typeface="Verdana"/>
                <a:cs typeface="Verdana"/>
                <a:sym typeface="Verdana"/>
              </a:defRPr>
            </a:lvl2pPr>
            <a:lvl3pPr indent="0" lvl="2" marL="0" marR="0" algn="r">
              <a:spcBef>
                <a:spcPts val="0"/>
              </a:spcBef>
              <a:buNone/>
              <a:defRPr b="0" i="0" sz="1400" u="none" cap="none" strike="noStrike">
                <a:solidFill>
                  <a:schemeClr val="dk1"/>
                </a:solidFill>
                <a:latin typeface="Verdana"/>
                <a:ea typeface="Verdana"/>
                <a:cs typeface="Verdana"/>
                <a:sym typeface="Verdana"/>
              </a:defRPr>
            </a:lvl3pPr>
            <a:lvl4pPr indent="0" lvl="3" marL="0" marR="0" algn="r">
              <a:spcBef>
                <a:spcPts val="0"/>
              </a:spcBef>
              <a:buNone/>
              <a:defRPr b="0" i="0" sz="1400" u="none" cap="none" strike="noStrike">
                <a:solidFill>
                  <a:schemeClr val="dk1"/>
                </a:solidFill>
                <a:latin typeface="Verdana"/>
                <a:ea typeface="Verdana"/>
                <a:cs typeface="Verdana"/>
                <a:sym typeface="Verdana"/>
              </a:defRPr>
            </a:lvl4pPr>
            <a:lvl5pPr indent="0" lvl="4" marL="0" marR="0" algn="r">
              <a:spcBef>
                <a:spcPts val="0"/>
              </a:spcBef>
              <a:buNone/>
              <a:defRPr b="0" i="0" sz="1400" u="none" cap="none" strike="noStrike">
                <a:solidFill>
                  <a:schemeClr val="dk1"/>
                </a:solidFill>
                <a:latin typeface="Verdana"/>
                <a:ea typeface="Verdana"/>
                <a:cs typeface="Verdana"/>
                <a:sym typeface="Verdana"/>
              </a:defRPr>
            </a:lvl5pPr>
            <a:lvl6pPr indent="0" lvl="5" marL="0" marR="0" algn="r">
              <a:spcBef>
                <a:spcPts val="0"/>
              </a:spcBef>
              <a:buNone/>
              <a:defRPr b="0" i="0" sz="1400" u="none" cap="none" strike="noStrike">
                <a:solidFill>
                  <a:schemeClr val="dk1"/>
                </a:solidFill>
                <a:latin typeface="Verdana"/>
                <a:ea typeface="Verdana"/>
                <a:cs typeface="Verdana"/>
                <a:sym typeface="Verdana"/>
              </a:defRPr>
            </a:lvl6pPr>
            <a:lvl7pPr indent="0" lvl="6" marL="0" marR="0" algn="r">
              <a:spcBef>
                <a:spcPts val="0"/>
              </a:spcBef>
              <a:buNone/>
              <a:defRPr b="0" i="0" sz="1400" u="none" cap="none" strike="noStrike">
                <a:solidFill>
                  <a:schemeClr val="dk1"/>
                </a:solidFill>
                <a:latin typeface="Verdana"/>
                <a:ea typeface="Verdana"/>
                <a:cs typeface="Verdana"/>
                <a:sym typeface="Verdana"/>
              </a:defRPr>
            </a:lvl7pPr>
            <a:lvl8pPr indent="0" lvl="7" marL="0" marR="0" algn="r">
              <a:spcBef>
                <a:spcPts val="0"/>
              </a:spcBef>
              <a:buNone/>
              <a:defRPr b="0" i="0" sz="1400" u="none" cap="none" strike="noStrike">
                <a:solidFill>
                  <a:schemeClr val="dk1"/>
                </a:solidFill>
                <a:latin typeface="Verdana"/>
                <a:ea typeface="Verdana"/>
                <a:cs typeface="Verdana"/>
                <a:sym typeface="Verdana"/>
              </a:defRPr>
            </a:lvl8pPr>
            <a:lvl9pPr indent="0" lvl="8" marL="0" marR="0" algn="r">
              <a:spcBef>
                <a:spcPts val="0"/>
              </a:spcBef>
              <a:buNone/>
              <a:defRPr b="0" i="0" sz="14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499" name="Shape 499"/>
        <p:cNvGrpSpPr/>
        <p:nvPr/>
      </p:nvGrpSpPr>
      <p:grpSpPr>
        <a:xfrm>
          <a:off x="0" y="0"/>
          <a:ext cx="0" cy="0"/>
          <a:chOff x="0" y="0"/>
          <a:chExt cx="0" cy="0"/>
        </a:xfrm>
      </p:grpSpPr>
      <p:sp>
        <p:nvSpPr>
          <p:cNvPr id="500" name="Google Shape;500;p166"/>
          <p:cNvSpPr txBox="1"/>
          <p:nvPr>
            <p:ph idx="1" type="body"/>
          </p:nvPr>
        </p:nvSpPr>
        <p:spPr>
          <a:xfrm>
            <a:off x="914400" y="609600"/>
            <a:ext cx="10363200" cy="548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01" name="Google Shape;501;p166"/>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2" name="Google Shape;502;p166"/>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3" name="Google Shape;503;p166"/>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chemeClr val="dk1"/>
                </a:solidFill>
                <a:latin typeface="Verdana"/>
                <a:ea typeface="Verdana"/>
                <a:cs typeface="Verdana"/>
                <a:sym typeface="Verdana"/>
              </a:defRPr>
            </a:lvl1pPr>
            <a:lvl2pPr indent="0" lvl="1" marL="0" marR="0" algn="r">
              <a:spcBef>
                <a:spcPts val="0"/>
              </a:spcBef>
              <a:buNone/>
              <a:defRPr b="0" i="0" sz="1400" u="none" cap="none" strike="noStrike">
                <a:solidFill>
                  <a:schemeClr val="dk1"/>
                </a:solidFill>
                <a:latin typeface="Verdana"/>
                <a:ea typeface="Verdana"/>
                <a:cs typeface="Verdana"/>
                <a:sym typeface="Verdana"/>
              </a:defRPr>
            </a:lvl2pPr>
            <a:lvl3pPr indent="0" lvl="2" marL="0" marR="0" algn="r">
              <a:spcBef>
                <a:spcPts val="0"/>
              </a:spcBef>
              <a:buNone/>
              <a:defRPr b="0" i="0" sz="1400" u="none" cap="none" strike="noStrike">
                <a:solidFill>
                  <a:schemeClr val="dk1"/>
                </a:solidFill>
                <a:latin typeface="Verdana"/>
                <a:ea typeface="Verdana"/>
                <a:cs typeface="Verdana"/>
                <a:sym typeface="Verdana"/>
              </a:defRPr>
            </a:lvl3pPr>
            <a:lvl4pPr indent="0" lvl="3" marL="0" marR="0" algn="r">
              <a:spcBef>
                <a:spcPts val="0"/>
              </a:spcBef>
              <a:buNone/>
              <a:defRPr b="0" i="0" sz="1400" u="none" cap="none" strike="noStrike">
                <a:solidFill>
                  <a:schemeClr val="dk1"/>
                </a:solidFill>
                <a:latin typeface="Verdana"/>
                <a:ea typeface="Verdana"/>
                <a:cs typeface="Verdana"/>
                <a:sym typeface="Verdana"/>
              </a:defRPr>
            </a:lvl4pPr>
            <a:lvl5pPr indent="0" lvl="4" marL="0" marR="0" algn="r">
              <a:spcBef>
                <a:spcPts val="0"/>
              </a:spcBef>
              <a:buNone/>
              <a:defRPr b="0" i="0" sz="1400" u="none" cap="none" strike="noStrike">
                <a:solidFill>
                  <a:schemeClr val="dk1"/>
                </a:solidFill>
                <a:latin typeface="Verdana"/>
                <a:ea typeface="Verdana"/>
                <a:cs typeface="Verdana"/>
                <a:sym typeface="Verdana"/>
              </a:defRPr>
            </a:lvl5pPr>
            <a:lvl6pPr indent="0" lvl="5" marL="0" marR="0" algn="r">
              <a:spcBef>
                <a:spcPts val="0"/>
              </a:spcBef>
              <a:buNone/>
              <a:defRPr b="0" i="0" sz="1400" u="none" cap="none" strike="noStrike">
                <a:solidFill>
                  <a:schemeClr val="dk1"/>
                </a:solidFill>
                <a:latin typeface="Verdana"/>
                <a:ea typeface="Verdana"/>
                <a:cs typeface="Verdana"/>
                <a:sym typeface="Verdana"/>
              </a:defRPr>
            </a:lvl6pPr>
            <a:lvl7pPr indent="0" lvl="6" marL="0" marR="0" algn="r">
              <a:spcBef>
                <a:spcPts val="0"/>
              </a:spcBef>
              <a:buNone/>
              <a:defRPr b="0" i="0" sz="1400" u="none" cap="none" strike="noStrike">
                <a:solidFill>
                  <a:schemeClr val="dk1"/>
                </a:solidFill>
                <a:latin typeface="Verdana"/>
                <a:ea typeface="Verdana"/>
                <a:cs typeface="Verdana"/>
                <a:sym typeface="Verdana"/>
              </a:defRPr>
            </a:lvl7pPr>
            <a:lvl8pPr indent="0" lvl="7" marL="0" marR="0" algn="r">
              <a:spcBef>
                <a:spcPts val="0"/>
              </a:spcBef>
              <a:buNone/>
              <a:defRPr b="0" i="0" sz="1400" u="none" cap="none" strike="noStrike">
                <a:solidFill>
                  <a:schemeClr val="dk1"/>
                </a:solidFill>
                <a:latin typeface="Verdana"/>
                <a:ea typeface="Verdana"/>
                <a:cs typeface="Verdana"/>
                <a:sym typeface="Verdana"/>
              </a:defRPr>
            </a:lvl8pPr>
            <a:lvl9pPr indent="0" lvl="8" marL="0" marR="0" algn="r">
              <a:spcBef>
                <a:spcPts val="0"/>
              </a:spcBef>
              <a:buNone/>
              <a:defRPr b="0" i="0" sz="14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2 Content" type="txAndTwoObj">
  <p:cSld name="TEXT_AND_TWO_OBJECTS">
    <p:spTree>
      <p:nvGrpSpPr>
        <p:cNvPr id="504" name="Shape 504"/>
        <p:cNvGrpSpPr/>
        <p:nvPr/>
      </p:nvGrpSpPr>
      <p:grpSpPr>
        <a:xfrm>
          <a:off x="0" y="0"/>
          <a:ext cx="0" cy="0"/>
          <a:chOff x="0" y="0"/>
          <a:chExt cx="0" cy="0"/>
        </a:xfrm>
      </p:grpSpPr>
      <p:sp>
        <p:nvSpPr>
          <p:cNvPr id="505" name="Google Shape;505;p167"/>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06" name="Google Shape;506;p167"/>
          <p:cNvSpPr txBox="1"/>
          <p:nvPr>
            <p:ph idx="1" type="body"/>
          </p:nvPr>
        </p:nvSpPr>
        <p:spPr>
          <a:xfrm>
            <a:off x="914400" y="1981200"/>
            <a:ext cx="50800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07" name="Google Shape;507;p167"/>
          <p:cNvSpPr txBox="1"/>
          <p:nvPr>
            <p:ph idx="2" type="body"/>
          </p:nvPr>
        </p:nvSpPr>
        <p:spPr>
          <a:xfrm>
            <a:off x="6197600" y="1981200"/>
            <a:ext cx="5080000" cy="1981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08" name="Google Shape;508;p167"/>
          <p:cNvSpPr txBox="1"/>
          <p:nvPr>
            <p:ph idx="3" type="body"/>
          </p:nvPr>
        </p:nvSpPr>
        <p:spPr>
          <a:xfrm>
            <a:off x="6197600" y="4114800"/>
            <a:ext cx="5080000" cy="1981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09" name="Google Shape;509;p167"/>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0" name="Google Shape;510;p167"/>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1" name="Google Shape;511;p167"/>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chemeClr val="dk1"/>
                </a:solidFill>
                <a:latin typeface="Verdana"/>
                <a:ea typeface="Verdana"/>
                <a:cs typeface="Verdana"/>
                <a:sym typeface="Verdana"/>
              </a:defRPr>
            </a:lvl1pPr>
            <a:lvl2pPr indent="0" lvl="1" marL="0" marR="0" algn="r">
              <a:spcBef>
                <a:spcPts val="0"/>
              </a:spcBef>
              <a:buNone/>
              <a:defRPr b="0" i="0" sz="1400" u="none" cap="none" strike="noStrike">
                <a:solidFill>
                  <a:schemeClr val="dk1"/>
                </a:solidFill>
                <a:latin typeface="Verdana"/>
                <a:ea typeface="Verdana"/>
                <a:cs typeface="Verdana"/>
                <a:sym typeface="Verdana"/>
              </a:defRPr>
            </a:lvl2pPr>
            <a:lvl3pPr indent="0" lvl="2" marL="0" marR="0" algn="r">
              <a:spcBef>
                <a:spcPts val="0"/>
              </a:spcBef>
              <a:buNone/>
              <a:defRPr b="0" i="0" sz="1400" u="none" cap="none" strike="noStrike">
                <a:solidFill>
                  <a:schemeClr val="dk1"/>
                </a:solidFill>
                <a:latin typeface="Verdana"/>
                <a:ea typeface="Verdana"/>
                <a:cs typeface="Verdana"/>
                <a:sym typeface="Verdana"/>
              </a:defRPr>
            </a:lvl3pPr>
            <a:lvl4pPr indent="0" lvl="3" marL="0" marR="0" algn="r">
              <a:spcBef>
                <a:spcPts val="0"/>
              </a:spcBef>
              <a:buNone/>
              <a:defRPr b="0" i="0" sz="1400" u="none" cap="none" strike="noStrike">
                <a:solidFill>
                  <a:schemeClr val="dk1"/>
                </a:solidFill>
                <a:latin typeface="Verdana"/>
                <a:ea typeface="Verdana"/>
                <a:cs typeface="Verdana"/>
                <a:sym typeface="Verdana"/>
              </a:defRPr>
            </a:lvl4pPr>
            <a:lvl5pPr indent="0" lvl="4" marL="0" marR="0" algn="r">
              <a:spcBef>
                <a:spcPts val="0"/>
              </a:spcBef>
              <a:buNone/>
              <a:defRPr b="0" i="0" sz="1400" u="none" cap="none" strike="noStrike">
                <a:solidFill>
                  <a:schemeClr val="dk1"/>
                </a:solidFill>
                <a:latin typeface="Verdana"/>
                <a:ea typeface="Verdana"/>
                <a:cs typeface="Verdana"/>
                <a:sym typeface="Verdana"/>
              </a:defRPr>
            </a:lvl5pPr>
            <a:lvl6pPr indent="0" lvl="5" marL="0" marR="0" algn="r">
              <a:spcBef>
                <a:spcPts val="0"/>
              </a:spcBef>
              <a:buNone/>
              <a:defRPr b="0" i="0" sz="1400" u="none" cap="none" strike="noStrike">
                <a:solidFill>
                  <a:schemeClr val="dk1"/>
                </a:solidFill>
                <a:latin typeface="Verdana"/>
                <a:ea typeface="Verdana"/>
                <a:cs typeface="Verdana"/>
                <a:sym typeface="Verdana"/>
              </a:defRPr>
            </a:lvl6pPr>
            <a:lvl7pPr indent="0" lvl="6" marL="0" marR="0" algn="r">
              <a:spcBef>
                <a:spcPts val="0"/>
              </a:spcBef>
              <a:buNone/>
              <a:defRPr b="0" i="0" sz="1400" u="none" cap="none" strike="noStrike">
                <a:solidFill>
                  <a:schemeClr val="dk1"/>
                </a:solidFill>
                <a:latin typeface="Verdana"/>
                <a:ea typeface="Verdana"/>
                <a:cs typeface="Verdana"/>
                <a:sym typeface="Verdana"/>
              </a:defRPr>
            </a:lvl7pPr>
            <a:lvl8pPr indent="0" lvl="7" marL="0" marR="0" algn="r">
              <a:spcBef>
                <a:spcPts val="0"/>
              </a:spcBef>
              <a:buNone/>
              <a:defRPr b="0" i="0" sz="1400" u="none" cap="none" strike="noStrike">
                <a:solidFill>
                  <a:schemeClr val="dk1"/>
                </a:solidFill>
                <a:latin typeface="Verdana"/>
                <a:ea typeface="Verdana"/>
                <a:cs typeface="Verdana"/>
                <a:sym typeface="Verdana"/>
              </a:defRPr>
            </a:lvl8pPr>
            <a:lvl9pPr indent="0" lvl="8" marL="0" marR="0" algn="r">
              <a:spcBef>
                <a:spcPts val="0"/>
              </a:spcBef>
              <a:buNone/>
              <a:defRPr b="0" i="0" sz="14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512" name="Shape 512"/>
        <p:cNvGrpSpPr/>
        <p:nvPr/>
      </p:nvGrpSpPr>
      <p:grpSpPr>
        <a:xfrm>
          <a:off x="0" y="0"/>
          <a:ext cx="0" cy="0"/>
          <a:chOff x="0" y="0"/>
          <a:chExt cx="0" cy="0"/>
        </a:xfrm>
      </p:grpSpPr>
      <p:sp>
        <p:nvSpPr>
          <p:cNvPr id="513" name="Google Shape;513;p168"/>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14" name="Google Shape;514;p168"/>
          <p:cNvSpPr txBox="1"/>
          <p:nvPr>
            <p:ph idx="1" type="body"/>
          </p:nvPr>
        </p:nvSpPr>
        <p:spPr>
          <a:xfrm>
            <a:off x="914400" y="1981200"/>
            <a:ext cx="50800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5" name="Google Shape;515;p168"/>
          <p:cNvSpPr txBox="1"/>
          <p:nvPr>
            <p:ph idx="2" type="body"/>
          </p:nvPr>
        </p:nvSpPr>
        <p:spPr>
          <a:xfrm>
            <a:off x="6197600" y="1981200"/>
            <a:ext cx="50800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6" name="Google Shape;516;p168"/>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7" name="Google Shape;517;p168"/>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8" name="Google Shape;518;p168"/>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chemeClr val="dk1"/>
                </a:solidFill>
                <a:latin typeface="Verdana"/>
                <a:ea typeface="Verdana"/>
                <a:cs typeface="Verdana"/>
                <a:sym typeface="Verdana"/>
              </a:defRPr>
            </a:lvl1pPr>
            <a:lvl2pPr indent="0" lvl="1" marL="0" marR="0" algn="r">
              <a:spcBef>
                <a:spcPts val="0"/>
              </a:spcBef>
              <a:buNone/>
              <a:defRPr b="0" i="0" sz="1400" u="none" cap="none" strike="noStrike">
                <a:solidFill>
                  <a:schemeClr val="dk1"/>
                </a:solidFill>
                <a:latin typeface="Verdana"/>
                <a:ea typeface="Verdana"/>
                <a:cs typeface="Verdana"/>
                <a:sym typeface="Verdana"/>
              </a:defRPr>
            </a:lvl2pPr>
            <a:lvl3pPr indent="0" lvl="2" marL="0" marR="0" algn="r">
              <a:spcBef>
                <a:spcPts val="0"/>
              </a:spcBef>
              <a:buNone/>
              <a:defRPr b="0" i="0" sz="1400" u="none" cap="none" strike="noStrike">
                <a:solidFill>
                  <a:schemeClr val="dk1"/>
                </a:solidFill>
                <a:latin typeface="Verdana"/>
                <a:ea typeface="Verdana"/>
                <a:cs typeface="Verdana"/>
                <a:sym typeface="Verdana"/>
              </a:defRPr>
            </a:lvl3pPr>
            <a:lvl4pPr indent="0" lvl="3" marL="0" marR="0" algn="r">
              <a:spcBef>
                <a:spcPts val="0"/>
              </a:spcBef>
              <a:buNone/>
              <a:defRPr b="0" i="0" sz="1400" u="none" cap="none" strike="noStrike">
                <a:solidFill>
                  <a:schemeClr val="dk1"/>
                </a:solidFill>
                <a:latin typeface="Verdana"/>
                <a:ea typeface="Verdana"/>
                <a:cs typeface="Verdana"/>
                <a:sym typeface="Verdana"/>
              </a:defRPr>
            </a:lvl4pPr>
            <a:lvl5pPr indent="0" lvl="4" marL="0" marR="0" algn="r">
              <a:spcBef>
                <a:spcPts val="0"/>
              </a:spcBef>
              <a:buNone/>
              <a:defRPr b="0" i="0" sz="1400" u="none" cap="none" strike="noStrike">
                <a:solidFill>
                  <a:schemeClr val="dk1"/>
                </a:solidFill>
                <a:latin typeface="Verdana"/>
                <a:ea typeface="Verdana"/>
                <a:cs typeface="Verdana"/>
                <a:sym typeface="Verdana"/>
              </a:defRPr>
            </a:lvl5pPr>
            <a:lvl6pPr indent="0" lvl="5" marL="0" marR="0" algn="r">
              <a:spcBef>
                <a:spcPts val="0"/>
              </a:spcBef>
              <a:buNone/>
              <a:defRPr b="0" i="0" sz="1400" u="none" cap="none" strike="noStrike">
                <a:solidFill>
                  <a:schemeClr val="dk1"/>
                </a:solidFill>
                <a:latin typeface="Verdana"/>
                <a:ea typeface="Verdana"/>
                <a:cs typeface="Verdana"/>
                <a:sym typeface="Verdana"/>
              </a:defRPr>
            </a:lvl6pPr>
            <a:lvl7pPr indent="0" lvl="6" marL="0" marR="0" algn="r">
              <a:spcBef>
                <a:spcPts val="0"/>
              </a:spcBef>
              <a:buNone/>
              <a:defRPr b="0" i="0" sz="1400" u="none" cap="none" strike="noStrike">
                <a:solidFill>
                  <a:schemeClr val="dk1"/>
                </a:solidFill>
                <a:latin typeface="Verdana"/>
                <a:ea typeface="Verdana"/>
                <a:cs typeface="Verdana"/>
                <a:sym typeface="Verdana"/>
              </a:defRPr>
            </a:lvl7pPr>
            <a:lvl8pPr indent="0" lvl="7" marL="0" marR="0" algn="r">
              <a:spcBef>
                <a:spcPts val="0"/>
              </a:spcBef>
              <a:buNone/>
              <a:defRPr b="0" i="0" sz="1400" u="none" cap="none" strike="noStrike">
                <a:solidFill>
                  <a:schemeClr val="dk1"/>
                </a:solidFill>
                <a:latin typeface="Verdana"/>
                <a:ea typeface="Verdana"/>
                <a:cs typeface="Verdana"/>
                <a:sym typeface="Verdana"/>
              </a:defRPr>
            </a:lvl8pPr>
            <a:lvl9pPr indent="0" lvl="8" marL="0" marR="0" algn="r">
              <a:spcBef>
                <a:spcPts val="0"/>
              </a:spcBef>
              <a:buNone/>
              <a:defRPr b="0" i="0" sz="14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Dark">
  <p:cSld name="Title and Content-Dark">
    <p:spTree>
      <p:nvGrpSpPr>
        <p:cNvPr id="519" name="Shape 519"/>
        <p:cNvGrpSpPr/>
        <p:nvPr/>
      </p:nvGrpSpPr>
      <p:grpSpPr>
        <a:xfrm>
          <a:off x="0" y="0"/>
          <a:ext cx="0" cy="0"/>
          <a:chOff x="0" y="0"/>
          <a:chExt cx="0" cy="0"/>
        </a:xfrm>
      </p:grpSpPr>
      <p:sp>
        <p:nvSpPr>
          <p:cNvPr id="520" name="Google Shape;520;p169"/>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21" name="Google Shape;521;p169"/>
          <p:cNvSpPr txBox="1"/>
          <p:nvPr>
            <p:ph idx="1" type="body"/>
          </p:nvPr>
        </p:nvSpPr>
        <p:spPr>
          <a:xfrm>
            <a:off x="473825" y="1421477"/>
            <a:ext cx="11249587" cy="4959312"/>
          </a:xfrm>
          <a:prstGeom prst="rect">
            <a:avLst/>
          </a:prstGeom>
          <a:noFill/>
          <a:ln>
            <a:noFill/>
          </a:ln>
        </p:spPr>
        <p:txBody>
          <a:bodyPr anchorCtr="0" anchor="t" bIns="45700" lIns="91425" spcFirstLastPara="1" rIns="91425" wrap="square" tIns="45700">
            <a:noAutofit/>
          </a:bodyPr>
          <a:lstStyle>
            <a:lvl1pPr indent="-411480" lvl="0" marL="457200" algn="l">
              <a:lnSpc>
                <a:spcPct val="95000"/>
              </a:lnSpc>
              <a:spcBef>
                <a:spcPts val="1500"/>
              </a:spcBef>
              <a:spcAft>
                <a:spcPts val="0"/>
              </a:spcAft>
              <a:buClr>
                <a:srgbClr val="E8E7ED"/>
              </a:buClr>
              <a:buSzPts val="2880"/>
              <a:buFont typeface="Verdana"/>
              <a:buChar char="•"/>
              <a:defRPr b="0">
                <a:solidFill>
                  <a:srgbClr val="E8E7ED"/>
                </a:solidFill>
              </a:defRPr>
            </a:lvl1pPr>
            <a:lvl2pPr indent="-314325" lvl="1" marL="914400" algn="l">
              <a:lnSpc>
                <a:spcPct val="95000"/>
              </a:lnSpc>
              <a:spcBef>
                <a:spcPts val="750"/>
              </a:spcBef>
              <a:spcAft>
                <a:spcPts val="0"/>
              </a:spcAft>
              <a:buClr>
                <a:srgbClr val="E8E7ED"/>
              </a:buClr>
              <a:buSzPts val="1350"/>
              <a:buFont typeface="Verdana"/>
              <a:buChar char="–"/>
              <a:defRPr b="0" sz="1350">
                <a:solidFill>
                  <a:srgbClr val="E8E7ED"/>
                </a:solidFill>
              </a:defRPr>
            </a:lvl2pPr>
            <a:lvl3pPr indent="-314325" lvl="2" marL="1371600" algn="l">
              <a:lnSpc>
                <a:spcPct val="95000"/>
              </a:lnSpc>
              <a:spcBef>
                <a:spcPts val="750"/>
              </a:spcBef>
              <a:spcAft>
                <a:spcPts val="0"/>
              </a:spcAft>
              <a:buClr>
                <a:srgbClr val="E8E7ED"/>
              </a:buClr>
              <a:buSzPts val="1350"/>
              <a:buFont typeface="Verdana"/>
              <a:buChar char="•"/>
              <a:defRPr b="0" sz="1350">
                <a:solidFill>
                  <a:srgbClr val="E8E7ED"/>
                </a:solidFill>
              </a:defRPr>
            </a:lvl3pPr>
            <a:lvl4pPr indent="-314325" lvl="3" marL="1828800" algn="l">
              <a:lnSpc>
                <a:spcPct val="95000"/>
              </a:lnSpc>
              <a:spcBef>
                <a:spcPts val="750"/>
              </a:spcBef>
              <a:spcAft>
                <a:spcPts val="0"/>
              </a:spcAft>
              <a:buClr>
                <a:srgbClr val="E8E7ED"/>
              </a:buClr>
              <a:buSzPts val="1350"/>
              <a:buFont typeface="Verdana"/>
              <a:buChar char="–"/>
              <a:defRPr b="0" sz="1350">
                <a:solidFill>
                  <a:srgbClr val="E8E7ED"/>
                </a:solidFill>
              </a:defRPr>
            </a:lvl4pPr>
            <a:lvl5pPr indent="-314325" lvl="4" marL="2286000" algn="l">
              <a:lnSpc>
                <a:spcPct val="90000"/>
              </a:lnSpc>
              <a:spcBef>
                <a:spcPts val="1050"/>
              </a:spcBef>
              <a:spcAft>
                <a:spcPts val="0"/>
              </a:spcAft>
              <a:buClr>
                <a:schemeClr val="dk1"/>
              </a:buClr>
              <a:buSzPts val="1350"/>
              <a:buFont typeface="Verdana"/>
              <a:buChar char="»"/>
              <a:defRPr sz="1350">
                <a:solidFill>
                  <a:schemeClr val="dk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2" name="Google Shape;522;p169"/>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3" name="Google Shape;523;p169"/>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450"/>
            </a:lvl1pPr>
            <a:lvl2pPr indent="0" lvl="1" marL="0" algn="r">
              <a:spcBef>
                <a:spcPts val="0"/>
              </a:spcBef>
              <a:buNone/>
              <a:defRPr sz="450"/>
            </a:lvl2pPr>
            <a:lvl3pPr indent="0" lvl="2" marL="0" algn="r">
              <a:spcBef>
                <a:spcPts val="0"/>
              </a:spcBef>
              <a:buNone/>
              <a:defRPr sz="450"/>
            </a:lvl3pPr>
            <a:lvl4pPr indent="0" lvl="3" marL="0" algn="r">
              <a:spcBef>
                <a:spcPts val="0"/>
              </a:spcBef>
              <a:buNone/>
              <a:defRPr sz="450"/>
            </a:lvl4pPr>
            <a:lvl5pPr indent="0" lvl="4" marL="0" algn="r">
              <a:spcBef>
                <a:spcPts val="0"/>
              </a:spcBef>
              <a:buNone/>
              <a:defRPr sz="450"/>
            </a:lvl5pPr>
            <a:lvl6pPr indent="0" lvl="5" marL="0" algn="r">
              <a:spcBef>
                <a:spcPts val="0"/>
              </a:spcBef>
              <a:buNone/>
              <a:defRPr sz="450"/>
            </a:lvl6pPr>
            <a:lvl7pPr indent="0" lvl="6" marL="0" algn="r">
              <a:spcBef>
                <a:spcPts val="0"/>
              </a:spcBef>
              <a:buNone/>
              <a:defRPr sz="450"/>
            </a:lvl7pPr>
            <a:lvl8pPr indent="0" lvl="7" marL="0" algn="r">
              <a:spcBef>
                <a:spcPts val="0"/>
              </a:spcBef>
              <a:buNone/>
              <a:defRPr sz="450"/>
            </a:lvl8pPr>
            <a:lvl9pPr indent="0" lvl="8" marL="0" algn="r">
              <a:spcBef>
                <a:spcPts val="0"/>
              </a:spcBef>
              <a:buNone/>
              <a:defRPr sz="450"/>
            </a:lvl9pPr>
          </a:lstStyle>
          <a:p>
            <a:pPr indent="0" lvl="0" marL="0" rtl="0" algn="r">
              <a:spcBef>
                <a:spcPts val="0"/>
              </a:spcBef>
              <a:spcAft>
                <a:spcPts val="0"/>
              </a:spcAft>
              <a:buNone/>
            </a:pPr>
            <a:r>
              <a:rPr lang="en-US"/>
              <a:t>	</a:t>
            </a: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text" type="obj">
  <p:cSld name="OBJECT">
    <p:spTree>
      <p:nvGrpSpPr>
        <p:cNvPr id="529" name="Shape 529"/>
        <p:cNvGrpSpPr/>
        <p:nvPr/>
      </p:nvGrpSpPr>
      <p:grpSpPr>
        <a:xfrm>
          <a:off x="0" y="0"/>
          <a:ext cx="0" cy="0"/>
          <a:chOff x="0" y="0"/>
          <a:chExt cx="0" cy="0"/>
        </a:xfrm>
      </p:grpSpPr>
      <p:sp>
        <p:nvSpPr>
          <p:cNvPr id="530" name="Google Shape;530;p69"/>
          <p:cNvSpPr txBox="1"/>
          <p:nvPr>
            <p:ph type="title"/>
          </p:nvPr>
        </p:nvSpPr>
        <p:spPr>
          <a:xfrm>
            <a:off x="609600" y="304800"/>
            <a:ext cx="10972800" cy="9906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algn="ctr">
              <a:lnSpc>
                <a:spcPct val="95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1" name="Google Shape;531;p69"/>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560"/>
              </a:spcBef>
              <a:spcAft>
                <a:spcPts val="0"/>
              </a:spcAft>
              <a:buClr>
                <a:schemeClr val="dk1"/>
              </a:buClr>
              <a:buSzPts val="2800"/>
              <a:buFont typeface="Calibri"/>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Calibri"/>
              <a:buChar char="•"/>
              <a:defRPr b="0" i="0" sz="16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Dark">
  <p:cSld name="Title and Content-Dark">
    <p:spTree>
      <p:nvGrpSpPr>
        <p:cNvPr id="532" name="Shape 532"/>
        <p:cNvGrpSpPr/>
        <p:nvPr/>
      </p:nvGrpSpPr>
      <p:grpSpPr>
        <a:xfrm>
          <a:off x="0" y="0"/>
          <a:ext cx="0" cy="0"/>
          <a:chOff x="0" y="0"/>
          <a:chExt cx="0" cy="0"/>
        </a:xfrm>
      </p:grpSpPr>
      <p:sp>
        <p:nvSpPr>
          <p:cNvPr id="533" name="Google Shape;533;p70"/>
          <p:cNvSpPr txBox="1"/>
          <p:nvPr>
            <p:ph type="title"/>
          </p:nvPr>
        </p:nvSpPr>
        <p:spPr>
          <a:xfrm>
            <a:off x="0" y="6"/>
            <a:ext cx="12191999" cy="1092499"/>
          </a:xfrm>
          <a:prstGeom prst="rect">
            <a:avLst/>
          </a:prstGeom>
          <a:noFill/>
          <a:ln>
            <a:noFill/>
          </a:ln>
        </p:spPr>
        <p:txBody>
          <a:bodyPr anchorCtr="0" anchor="b" bIns="45700" lIns="457200" spcFirstLastPara="1" rIns="1965950" wrap="square" tIns="45700">
            <a:noAutofit/>
          </a:bodyPr>
          <a:lstStyle>
            <a:lvl1pPr lvl="0" algn="l">
              <a:lnSpc>
                <a:spcPct val="95000"/>
              </a:lnSpc>
              <a:spcBef>
                <a:spcPts val="0"/>
              </a:spcBef>
              <a:spcAft>
                <a:spcPts val="0"/>
              </a:spcAft>
              <a:buSzPts val="2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4" name="Google Shape;534;p70"/>
          <p:cNvSpPr txBox="1"/>
          <p:nvPr>
            <p:ph idx="1" type="body"/>
          </p:nvPr>
        </p:nvSpPr>
        <p:spPr>
          <a:xfrm>
            <a:off x="473825" y="1421477"/>
            <a:ext cx="11249586" cy="495931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5000"/>
              </a:lnSpc>
              <a:spcBef>
                <a:spcPts val="2000"/>
              </a:spcBef>
              <a:spcAft>
                <a:spcPts val="0"/>
              </a:spcAft>
              <a:buSzPts val="1400"/>
              <a:buNone/>
              <a:defRPr b="0" i="0" sz="1400" u="none" cap="none" strike="noStrike">
                <a:solidFill>
                  <a:srgbClr val="E8E7ED"/>
                </a:solidFill>
                <a:latin typeface="Arial"/>
                <a:ea typeface="Arial"/>
                <a:cs typeface="Arial"/>
                <a:sym typeface="Arial"/>
              </a:defRPr>
            </a:lvl1pPr>
            <a:lvl2pPr indent="-228600" lvl="1" marL="914400" marR="0" rtl="0" algn="l">
              <a:lnSpc>
                <a:spcPct val="95000"/>
              </a:lnSpc>
              <a:spcBef>
                <a:spcPts val="1000"/>
              </a:spcBef>
              <a:spcAft>
                <a:spcPts val="0"/>
              </a:spcAft>
              <a:buSzPts val="1400"/>
              <a:buNone/>
              <a:defRPr b="0" i="0" sz="1800" u="none" cap="none" strike="noStrike">
                <a:solidFill>
                  <a:srgbClr val="E8E7ED"/>
                </a:solidFill>
                <a:latin typeface="Arial"/>
                <a:ea typeface="Arial"/>
                <a:cs typeface="Arial"/>
                <a:sym typeface="Arial"/>
              </a:defRPr>
            </a:lvl2pPr>
            <a:lvl3pPr indent="-228600" lvl="2" marL="1371600" marR="0" rtl="0" algn="l">
              <a:lnSpc>
                <a:spcPct val="95000"/>
              </a:lnSpc>
              <a:spcBef>
                <a:spcPts val="1000"/>
              </a:spcBef>
              <a:spcAft>
                <a:spcPts val="0"/>
              </a:spcAft>
              <a:buSzPts val="1400"/>
              <a:buNone/>
              <a:defRPr b="0" i="0" sz="1800" u="none" cap="none" strike="noStrike">
                <a:solidFill>
                  <a:srgbClr val="E8E7ED"/>
                </a:solidFill>
                <a:latin typeface="Arial"/>
                <a:ea typeface="Arial"/>
                <a:cs typeface="Arial"/>
                <a:sym typeface="Arial"/>
              </a:defRPr>
            </a:lvl3pPr>
            <a:lvl4pPr indent="-228600" lvl="3" marL="1828800" marR="0" rtl="0" algn="l">
              <a:lnSpc>
                <a:spcPct val="95000"/>
              </a:lnSpc>
              <a:spcBef>
                <a:spcPts val="1000"/>
              </a:spcBef>
              <a:spcAft>
                <a:spcPts val="0"/>
              </a:spcAft>
              <a:buSzPts val="1400"/>
              <a:buNone/>
              <a:defRPr b="0" i="0" sz="1800" u="none" cap="none" strike="noStrike">
                <a:solidFill>
                  <a:srgbClr val="E8E7ED"/>
                </a:solidFill>
                <a:latin typeface="Arial"/>
                <a:ea typeface="Arial"/>
                <a:cs typeface="Arial"/>
                <a:sym typeface="Arial"/>
              </a:defRPr>
            </a:lvl4pPr>
            <a:lvl5pPr indent="-228600" lvl="4" marL="2286000" marR="0" rtl="0" algn="l">
              <a:lnSpc>
                <a:spcPct val="90000"/>
              </a:lnSpc>
              <a:spcBef>
                <a:spcPts val="1400"/>
              </a:spcBef>
              <a:spcAft>
                <a:spcPts val="0"/>
              </a:spcAft>
              <a:buSzPts val="1400"/>
              <a:buNone/>
              <a:defRPr b="0" i="0" sz="18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35" name="Google Shape;535;p70"/>
          <p:cNvSpPr txBox="1"/>
          <p:nvPr>
            <p:ph idx="10" type="dt"/>
          </p:nvPr>
        </p:nvSpPr>
        <p:spPr>
          <a:xfrm>
            <a:off x="198404" y="6586855"/>
            <a:ext cx="3094297" cy="228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6" name="Google Shape;536;p70"/>
          <p:cNvSpPr txBox="1"/>
          <p:nvPr>
            <p:ph idx="11" type="ftr"/>
          </p:nvPr>
        </p:nvSpPr>
        <p:spPr>
          <a:xfrm>
            <a:off x="3352800" y="6586855"/>
            <a:ext cx="5486400" cy="228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7" name="Google Shape;537;p70"/>
          <p:cNvSpPr txBox="1"/>
          <p:nvPr>
            <p:ph idx="12" type="sldNum"/>
          </p:nvPr>
        </p:nvSpPr>
        <p:spPr>
          <a:xfrm>
            <a:off x="11572420" y="6586855"/>
            <a:ext cx="423944" cy="228599"/>
          </a:xfrm>
          <a:prstGeom prst="rect">
            <a:avLst/>
          </a:prstGeom>
          <a:noFill/>
          <a:ln>
            <a:noFill/>
          </a:ln>
        </p:spPr>
        <p:txBody>
          <a:bodyPr anchorCtr="0" anchor="ctr" bIns="0" lIns="0" spcFirstLastPara="1" rIns="0" wrap="square" tIns="0">
            <a:noAutofit/>
          </a:bodyPr>
          <a:lstStyle>
            <a:lvl1pPr indent="0" lvl="0" marL="0" algn="r">
              <a:lnSpc>
                <a:spcPct val="100000"/>
              </a:lnSpc>
              <a:spcBef>
                <a:spcPts val="0"/>
              </a:spcBef>
              <a:spcAft>
                <a:spcPts val="0"/>
              </a:spcAft>
              <a:buSzPts val="600"/>
              <a:buNone/>
              <a:defRPr sz="600"/>
            </a:lvl1pPr>
            <a:lvl2pPr indent="0" lvl="1" marL="0" algn="r">
              <a:lnSpc>
                <a:spcPct val="100000"/>
              </a:lnSpc>
              <a:spcBef>
                <a:spcPts val="0"/>
              </a:spcBef>
              <a:spcAft>
                <a:spcPts val="0"/>
              </a:spcAft>
              <a:buSzPts val="600"/>
              <a:buNone/>
              <a:defRPr sz="600"/>
            </a:lvl2pPr>
            <a:lvl3pPr indent="0" lvl="2" marL="0" algn="r">
              <a:lnSpc>
                <a:spcPct val="100000"/>
              </a:lnSpc>
              <a:spcBef>
                <a:spcPts val="0"/>
              </a:spcBef>
              <a:spcAft>
                <a:spcPts val="0"/>
              </a:spcAft>
              <a:buSzPts val="600"/>
              <a:buNone/>
              <a:defRPr sz="600"/>
            </a:lvl3pPr>
            <a:lvl4pPr indent="0" lvl="3" marL="0" algn="r">
              <a:lnSpc>
                <a:spcPct val="100000"/>
              </a:lnSpc>
              <a:spcBef>
                <a:spcPts val="0"/>
              </a:spcBef>
              <a:spcAft>
                <a:spcPts val="0"/>
              </a:spcAft>
              <a:buSzPts val="600"/>
              <a:buNone/>
              <a:defRPr sz="600"/>
            </a:lvl4pPr>
            <a:lvl5pPr indent="0" lvl="4" marL="0" algn="r">
              <a:lnSpc>
                <a:spcPct val="100000"/>
              </a:lnSpc>
              <a:spcBef>
                <a:spcPts val="0"/>
              </a:spcBef>
              <a:spcAft>
                <a:spcPts val="0"/>
              </a:spcAft>
              <a:buSzPts val="600"/>
              <a:buNone/>
              <a:defRPr sz="600"/>
            </a:lvl5pPr>
            <a:lvl6pPr indent="0" lvl="5" marL="0" algn="r">
              <a:lnSpc>
                <a:spcPct val="100000"/>
              </a:lnSpc>
              <a:spcBef>
                <a:spcPts val="0"/>
              </a:spcBef>
              <a:spcAft>
                <a:spcPts val="0"/>
              </a:spcAft>
              <a:buSzPts val="600"/>
              <a:buNone/>
              <a:defRPr sz="600"/>
            </a:lvl6pPr>
            <a:lvl7pPr indent="0" lvl="6" marL="0" algn="r">
              <a:lnSpc>
                <a:spcPct val="100000"/>
              </a:lnSpc>
              <a:spcBef>
                <a:spcPts val="0"/>
              </a:spcBef>
              <a:spcAft>
                <a:spcPts val="0"/>
              </a:spcAft>
              <a:buSzPts val="600"/>
              <a:buNone/>
              <a:defRPr sz="600"/>
            </a:lvl7pPr>
            <a:lvl8pPr indent="0" lvl="7" marL="0" algn="r">
              <a:lnSpc>
                <a:spcPct val="100000"/>
              </a:lnSpc>
              <a:spcBef>
                <a:spcPts val="0"/>
              </a:spcBef>
              <a:spcAft>
                <a:spcPts val="0"/>
              </a:spcAft>
              <a:buSzPts val="600"/>
              <a:buNone/>
              <a:defRPr sz="600"/>
            </a:lvl8pPr>
            <a:lvl9pPr indent="0" lvl="8" marL="0" algn="r">
              <a:lnSpc>
                <a:spcPct val="100000"/>
              </a:lnSpc>
              <a:spcBef>
                <a:spcPts val="0"/>
              </a:spcBef>
              <a:spcAft>
                <a:spcPts val="0"/>
              </a:spcAft>
              <a:buSzPts val="600"/>
              <a:buNone/>
              <a:defRPr sz="600"/>
            </a:lvl9pPr>
          </a:lstStyle>
          <a:p>
            <a:pPr indent="0" lvl="0" marL="0" rtl="0" algn="r">
              <a:spcBef>
                <a:spcPts val="0"/>
              </a:spcBef>
              <a:spcAft>
                <a:spcPts val="0"/>
              </a:spcAft>
              <a:buNone/>
            </a:pPr>
            <a:r>
              <a:rPr lang="en-US"/>
              <a:t>	</a:t>
            </a: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 name="Shape 63"/>
        <p:cNvGrpSpPr/>
        <p:nvPr/>
      </p:nvGrpSpPr>
      <p:grpSpPr>
        <a:xfrm>
          <a:off x="0" y="0"/>
          <a:ext cx="0" cy="0"/>
          <a:chOff x="0" y="0"/>
          <a:chExt cx="0" cy="0"/>
        </a:xfrm>
      </p:grpSpPr>
      <p:sp>
        <p:nvSpPr>
          <p:cNvPr id="64" name="Google Shape;64;p108"/>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5" name="Google Shape;65;p108"/>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Verdana"/>
              <a:buChar char="•"/>
              <a:defRPr sz="3200"/>
            </a:lvl1pPr>
            <a:lvl2pPr indent="-406400" lvl="1" marL="914400" algn="l">
              <a:spcBef>
                <a:spcPts val="560"/>
              </a:spcBef>
              <a:spcAft>
                <a:spcPts val="0"/>
              </a:spcAft>
              <a:buClr>
                <a:schemeClr val="dk1"/>
              </a:buClr>
              <a:buSzPts val="2800"/>
              <a:buFont typeface="Verdana"/>
              <a:buChar char="–"/>
              <a:defRPr sz="2800"/>
            </a:lvl2pPr>
            <a:lvl3pPr indent="-381000" lvl="2" marL="1371600" algn="l">
              <a:spcBef>
                <a:spcPts val="480"/>
              </a:spcBef>
              <a:spcAft>
                <a:spcPts val="0"/>
              </a:spcAft>
              <a:buClr>
                <a:schemeClr val="dk1"/>
              </a:buClr>
              <a:buSzPts val="2400"/>
              <a:buFont typeface="Verdana"/>
              <a:buChar char="•"/>
              <a:defRPr sz="2400"/>
            </a:lvl3pPr>
            <a:lvl4pPr indent="-355600" lvl="3" marL="1828800" algn="l">
              <a:spcBef>
                <a:spcPts val="400"/>
              </a:spcBef>
              <a:spcAft>
                <a:spcPts val="0"/>
              </a:spcAft>
              <a:buClr>
                <a:schemeClr val="dk1"/>
              </a:buClr>
              <a:buSzPts val="2000"/>
              <a:buFont typeface="Verdana"/>
              <a:buChar char="–"/>
              <a:defRPr sz="2000"/>
            </a:lvl4pPr>
            <a:lvl5pPr indent="-355600" lvl="4" marL="2286000" algn="l">
              <a:spcBef>
                <a:spcPts val="400"/>
              </a:spcBef>
              <a:spcAft>
                <a:spcPts val="0"/>
              </a:spcAft>
              <a:buClr>
                <a:schemeClr val="dk1"/>
              </a:buClr>
              <a:buSzPts val="2000"/>
              <a:buFont typeface="Verdana"/>
              <a:buChar char="»"/>
              <a:defRPr sz="2000"/>
            </a:lvl5pPr>
            <a:lvl6pPr indent="-355600" lvl="5" marL="2743200" algn="l">
              <a:spcBef>
                <a:spcPts val="400"/>
              </a:spcBef>
              <a:spcAft>
                <a:spcPts val="0"/>
              </a:spcAft>
              <a:buClr>
                <a:schemeClr val="dk1"/>
              </a:buClr>
              <a:buSzPts val="2000"/>
              <a:buFont typeface="Verdana"/>
              <a:buChar char="»"/>
              <a:defRPr sz="2000"/>
            </a:lvl6pPr>
            <a:lvl7pPr indent="-355600" lvl="6" marL="3200400" algn="l">
              <a:spcBef>
                <a:spcPts val="400"/>
              </a:spcBef>
              <a:spcAft>
                <a:spcPts val="0"/>
              </a:spcAft>
              <a:buClr>
                <a:schemeClr val="dk1"/>
              </a:buClr>
              <a:buSzPts val="2000"/>
              <a:buFont typeface="Verdana"/>
              <a:buChar char="»"/>
              <a:defRPr sz="2000"/>
            </a:lvl7pPr>
            <a:lvl8pPr indent="-355600" lvl="7" marL="3657600" algn="l">
              <a:spcBef>
                <a:spcPts val="400"/>
              </a:spcBef>
              <a:spcAft>
                <a:spcPts val="0"/>
              </a:spcAft>
              <a:buClr>
                <a:schemeClr val="dk1"/>
              </a:buClr>
              <a:buSzPts val="2000"/>
              <a:buFont typeface="Verdana"/>
              <a:buChar char="»"/>
              <a:defRPr sz="2000"/>
            </a:lvl8pPr>
            <a:lvl9pPr indent="-355600" lvl="8" marL="4114800" algn="l">
              <a:spcBef>
                <a:spcPts val="400"/>
              </a:spcBef>
              <a:spcAft>
                <a:spcPts val="0"/>
              </a:spcAft>
              <a:buClr>
                <a:schemeClr val="dk1"/>
              </a:buClr>
              <a:buSzPts val="2000"/>
              <a:buFont typeface="Verdana"/>
              <a:buChar char="»"/>
              <a:defRPr sz="2000"/>
            </a:lvl9pPr>
          </a:lstStyle>
          <a:p/>
        </p:txBody>
      </p:sp>
      <p:sp>
        <p:nvSpPr>
          <p:cNvPr id="66" name="Google Shape;66;p108"/>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Verdana"/>
              <a:buNone/>
              <a:defRPr sz="1400"/>
            </a:lvl1pPr>
            <a:lvl2pPr indent="-228600" lvl="1" marL="914400" algn="l">
              <a:spcBef>
                <a:spcPts val="240"/>
              </a:spcBef>
              <a:spcAft>
                <a:spcPts val="0"/>
              </a:spcAft>
              <a:buClr>
                <a:schemeClr val="dk1"/>
              </a:buClr>
              <a:buSzPts val="1200"/>
              <a:buFont typeface="Verdana"/>
              <a:buNone/>
              <a:defRPr sz="1200"/>
            </a:lvl2pPr>
            <a:lvl3pPr indent="-228600" lvl="2" marL="1371600" algn="l">
              <a:spcBef>
                <a:spcPts val="200"/>
              </a:spcBef>
              <a:spcAft>
                <a:spcPts val="0"/>
              </a:spcAft>
              <a:buClr>
                <a:schemeClr val="dk1"/>
              </a:buClr>
              <a:buSzPts val="1000"/>
              <a:buFont typeface="Verdana"/>
              <a:buNone/>
              <a:defRPr sz="1000"/>
            </a:lvl3pPr>
            <a:lvl4pPr indent="-228600" lvl="3" marL="1828800" algn="l">
              <a:spcBef>
                <a:spcPts val="180"/>
              </a:spcBef>
              <a:spcAft>
                <a:spcPts val="0"/>
              </a:spcAft>
              <a:buClr>
                <a:schemeClr val="dk1"/>
              </a:buClr>
              <a:buSzPts val="900"/>
              <a:buFont typeface="Verdana"/>
              <a:buNone/>
              <a:defRPr sz="900"/>
            </a:lvl4pPr>
            <a:lvl5pPr indent="-228600" lvl="4" marL="2286000" algn="l">
              <a:spcBef>
                <a:spcPts val="180"/>
              </a:spcBef>
              <a:spcAft>
                <a:spcPts val="0"/>
              </a:spcAft>
              <a:buClr>
                <a:schemeClr val="dk1"/>
              </a:buClr>
              <a:buSzPts val="900"/>
              <a:buFont typeface="Verdana"/>
              <a:buNone/>
              <a:defRPr sz="900"/>
            </a:lvl5pPr>
            <a:lvl6pPr indent="-228600" lvl="5" marL="2743200" algn="l">
              <a:spcBef>
                <a:spcPts val="180"/>
              </a:spcBef>
              <a:spcAft>
                <a:spcPts val="0"/>
              </a:spcAft>
              <a:buClr>
                <a:schemeClr val="dk1"/>
              </a:buClr>
              <a:buSzPts val="900"/>
              <a:buFont typeface="Verdana"/>
              <a:buNone/>
              <a:defRPr sz="900"/>
            </a:lvl6pPr>
            <a:lvl7pPr indent="-228600" lvl="6" marL="3200400" algn="l">
              <a:spcBef>
                <a:spcPts val="180"/>
              </a:spcBef>
              <a:spcAft>
                <a:spcPts val="0"/>
              </a:spcAft>
              <a:buClr>
                <a:schemeClr val="dk1"/>
              </a:buClr>
              <a:buSzPts val="900"/>
              <a:buFont typeface="Verdana"/>
              <a:buNone/>
              <a:defRPr sz="900"/>
            </a:lvl7pPr>
            <a:lvl8pPr indent="-228600" lvl="7" marL="3657600" algn="l">
              <a:spcBef>
                <a:spcPts val="180"/>
              </a:spcBef>
              <a:spcAft>
                <a:spcPts val="0"/>
              </a:spcAft>
              <a:buClr>
                <a:schemeClr val="dk1"/>
              </a:buClr>
              <a:buSzPts val="900"/>
              <a:buFont typeface="Verdana"/>
              <a:buNone/>
              <a:defRPr sz="900"/>
            </a:lvl8pPr>
            <a:lvl9pPr indent="-228600" lvl="8" marL="4114800" algn="l">
              <a:spcBef>
                <a:spcPts val="180"/>
              </a:spcBef>
              <a:spcAft>
                <a:spcPts val="0"/>
              </a:spcAft>
              <a:buClr>
                <a:schemeClr val="dk1"/>
              </a:buClr>
              <a:buSzPts val="900"/>
              <a:buFont typeface="Verdana"/>
              <a:buNone/>
              <a:defRPr sz="900"/>
            </a:lvl9pPr>
          </a:lstStyle>
          <a:p/>
        </p:txBody>
      </p:sp>
      <p:sp>
        <p:nvSpPr>
          <p:cNvPr id="67" name="Google Shape;67;p108"/>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08"/>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08"/>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400" u="none" cap="none" strike="noStrike">
                <a:solidFill>
                  <a:srgbClr val="000000"/>
                </a:solidFill>
                <a:latin typeface="Verdana"/>
                <a:ea typeface="Verdana"/>
                <a:cs typeface="Verdana"/>
                <a:sym typeface="Verdana"/>
              </a:defRPr>
            </a:lvl1pPr>
            <a:lvl2pPr indent="0" lvl="1" marL="0" marR="0" algn="r">
              <a:spcBef>
                <a:spcPts val="0"/>
              </a:spcBef>
              <a:buNone/>
              <a:defRPr b="0" i="0" sz="1400" u="none" cap="none" strike="noStrike">
                <a:solidFill>
                  <a:srgbClr val="000000"/>
                </a:solidFill>
                <a:latin typeface="Verdana"/>
                <a:ea typeface="Verdana"/>
                <a:cs typeface="Verdana"/>
                <a:sym typeface="Verdana"/>
              </a:defRPr>
            </a:lvl2pPr>
            <a:lvl3pPr indent="0" lvl="2" marL="0" marR="0" algn="r">
              <a:spcBef>
                <a:spcPts val="0"/>
              </a:spcBef>
              <a:buNone/>
              <a:defRPr b="0" i="0" sz="1400" u="none" cap="none" strike="noStrike">
                <a:solidFill>
                  <a:srgbClr val="000000"/>
                </a:solidFill>
                <a:latin typeface="Verdana"/>
                <a:ea typeface="Verdana"/>
                <a:cs typeface="Verdana"/>
                <a:sym typeface="Verdana"/>
              </a:defRPr>
            </a:lvl3pPr>
            <a:lvl4pPr indent="0" lvl="3" marL="0" marR="0" algn="r">
              <a:spcBef>
                <a:spcPts val="0"/>
              </a:spcBef>
              <a:buNone/>
              <a:defRPr b="0" i="0" sz="1400" u="none" cap="none" strike="noStrike">
                <a:solidFill>
                  <a:srgbClr val="000000"/>
                </a:solidFill>
                <a:latin typeface="Verdana"/>
                <a:ea typeface="Verdana"/>
                <a:cs typeface="Verdana"/>
                <a:sym typeface="Verdana"/>
              </a:defRPr>
            </a:lvl4pPr>
            <a:lvl5pPr indent="0" lvl="4" marL="0" marR="0" algn="r">
              <a:spcBef>
                <a:spcPts val="0"/>
              </a:spcBef>
              <a:buNone/>
              <a:defRPr b="0" i="0" sz="1400" u="none" cap="none" strike="noStrike">
                <a:solidFill>
                  <a:srgbClr val="000000"/>
                </a:solidFill>
                <a:latin typeface="Verdana"/>
                <a:ea typeface="Verdana"/>
                <a:cs typeface="Verdana"/>
                <a:sym typeface="Verdana"/>
              </a:defRPr>
            </a:lvl5pPr>
            <a:lvl6pPr indent="0" lvl="5" marL="0" marR="0" algn="r">
              <a:spcBef>
                <a:spcPts val="0"/>
              </a:spcBef>
              <a:buNone/>
              <a:defRPr b="0" i="0" sz="1400" u="none" cap="none" strike="noStrike">
                <a:solidFill>
                  <a:srgbClr val="000000"/>
                </a:solidFill>
                <a:latin typeface="Verdana"/>
                <a:ea typeface="Verdana"/>
                <a:cs typeface="Verdana"/>
                <a:sym typeface="Verdana"/>
              </a:defRPr>
            </a:lvl6pPr>
            <a:lvl7pPr indent="0" lvl="6" marL="0" marR="0" algn="r">
              <a:spcBef>
                <a:spcPts val="0"/>
              </a:spcBef>
              <a:buNone/>
              <a:defRPr b="0" i="0" sz="1400" u="none" cap="none" strike="noStrike">
                <a:solidFill>
                  <a:srgbClr val="000000"/>
                </a:solidFill>
                <a:latin typeface="Verdana"/>
                <a:ea typeface="Verdana"/>
                <a:cs typeface="Verdana"/>
                <a:sym typeface="Verdana"/>
              </a:defRPr>
            </a:lvl7pPr>
            <a:lvl8pPr indent="0" lvl="7" marL="0" marR="0" algn="r">
              <a:spcBef>
                <a:spcPts val="0"/>
              </a:spcBef>
              <a:buNone/>
              <a:defRPr b="0" i="0" sz="1400" u="none" cap="none" strike="noStrike">
                <a:solidFill>
                  <a:srgbClr val="000000"/>
                </a:solidFill>
                <a:latin typeface="Verdana"/>
                <a:ea typeface="Verdana"/>
                <a:cs typeface="Verdana"/>
                <a:sym typeface="Verdana"/>
              </a:defRPr>
            </a:lvl8pPr>
            <a:lvl9pPr indent="0" lvl="8" marL="0" marR="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8" name="Shape 538"/>
        <p:cNvGrpSpPr/>
        <p:nvPr/>
      </p:nvGrpSpPr>
      <p:grpSpPr>
        <a:xfrm>
          <a:off x="0" y="0"/>
          <a:ext cx="0" cy="0"/>
          <a:chOff x="0" y="0"/>
          <a:chExt cx="0" cy="0"/>
        </a:xfrm>
      </p:grpSpPr>
      <p:sp>
        <p:nvSpPr>
          <p:cNvPr id="539" name="Google Shape;539;p81"/>
          <p:cNvSpPr txBox="1"/>
          <p:nvPr>
            <p:ph idx="10" type="dt"/>
          </p:nvPr>
        </p:nvSpPr>
        <p:spPr>
          <a:xfrm>
            <a:off x="198404" y="6586855"/>
            <a:ext cx="3094297" cy="228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0" name="Google Shape;540;p81"/>
          <p:cNvSpPr txBox="1"/>
          <p:nvPr>
            <p:ph idx="11" type="ftr"/>
          </p:nvPr>
        </p:nvSpPr>
        <p:spPr>
          <a:xfrm>
            <a:off x="3352800" y="6586855"/>
            <a:ext cx="5486400" cy="228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1" name="Google Shape;541;p81"/>
          <p:cNvSpPr txBox="1"/>
          <p:nvPr>
            <p:ph idx="12" type="sldNum"/>
          </p:nvPr>
        </p:nvSpPr>
        <p:spPr>
          <a:xfrm>
            <a:off x="11572420" y="6586855"/>
            <a:ext cx="423944" cy="228599"/>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878795"/>
              </a:buClr>
              <a:buSzPts val="600"/>
              <a:buFont typeface="Arial"/>
              <a:buNone/>
              <a:defRPr b="1" i="0" sz="6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878795"/>
              </a:buClr>
              <a:buSzPts val="600"/>
              <a:buFont typeface="Arial"/>
              <a:buNone/>
              <a:defRPr b="1" i="0" sz="6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878795"/>
              </a:buClr>
              <a:buSzPts val="600"/>
              <a:buFont typeface="Arial"/>
              <a:buNone/>
              <a:defRPr b="1" i="0" sz="6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878795"/>
              </a:buClr>
              <a:buSzPts val="600"/>
              <a:buFont typeface="Arial"/>
              <a:buNone/>
              <a:defRPr b="1" i="0" sz="6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878795"/>
              </a:buClr>
              <a:buSzPts val="600"/>
              <a:buFont typeface="Arial"/>
              <a:buNone/>
              <a:defRPr b="1" i="0" sz="6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878795"/>
              </a:buClr>
              <a:buSzPts val="600"/>
              <a:buFont typeface="Arial"/>
              <a:buNone/>
              <a:defRPr b="1" i="0" sz="6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878795"/>
              </a:buClr>
              <a:buSzPts val="600"/>
              <a:buFont typeface="Arial"/>
              <a:buNone/>
              <a:defRPr b="1" i="0" sz="6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878795"/>
              </a:buClr>
              <a:buSzPts val="600"/>
              <a:buFont typeface="Arial"/>
              <a:buNone/>
              <a:defRPr b="1" i="0" sz="6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878795"/>
              </a:buClr>
              <a:buSzPts val="600"/>
              <a:buFont typeface="Arial"/>
              <a:buNone/>
              <a:defRPr b="1" i="0" sz="6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542" name="Shape 542"/>
        <p:cNvGrpSpPr/>
        <p:nvPr/>
      </p:nvGrpSpPr>
      <p:grpSpPr>
        <a:xfrm>
          <a:off x="0" y="0"/>
          <a:ext cx="0" cy="0"/>
          <a:chOff x="0" y="0"/>
          <a:chExt cx="0" cy="0"/>
        </a:xfrm>
      </p:grpSpPr>
      <p:sp>
        <p:nvSpPr>
          <p:cNvPr id="543" name="Google Shape;543;p91"/>
          <p:cNvSpPr txBox="1"/>
          <p:nvPr>
            <p:ph type="title"/>
          </p:nvPr>
        </p:nvSpPr>
        <p:spPr>
          <a:xfrm>
            <a:off x="0" y="6"/>
            <a:ext cx="12191999" cy="1092499"/>
          </a:xfrm>
          <a:prstGeom prst="rect">
            <a:avLst/>
          </a:prstGeom>
          <a:noFill/>
          <a:ln>
            <a:noFill/>
          </a:ln>
        </p:spPr>
        <p:txBody>
          <a:bodyPr anchorCtr="0" anchor="b" bIns="45700" lIns="457200" spcFirstLastPara="1" rIns="1965950" wrap="square" tIns="45700">
            <a:noAutofit/>
          </a:bodyPr>
          <a:lstStyle>
            <a:lvl1pPr lvl="0" algn="l">
              <a:lnSpc>
                <a:spcPct val="95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4" name="Google Shape;544;p91"/>
          <p:cNvSpPr txBox="1"/>
          <p:nvPr>
            <p:ph idx="10" type="dt"/>
          </p:nvPr>
        </p:nvSpPr>
        <p:spPr>
          <a:xfrm>
            <a:off x="198404" y="6586855"/>
            <a:ext cx="3094297" cy="228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rgbClr val="004181"/>
              </a:buClr>
              <a:buSzPts val="1800"/>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545" name="Google Shape;545;p91"/>
          <p:cNvSpPr txBox="1"/>
          <p:nvPr>
            <p:ph idx="11" type="ftr"/>
          </p:nvPr>
        </p:nvSpPr>
        <p:spPr>
          <a:xfrm>
            <a:off x="3352800" y="6586855"/>
            <a:ext cx="5486400" cy="228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rgbClr val="878795"/>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546" name="Google Shape;546;p91"/>
          <p:cNvSpPr txBox="1"/>
          <p:nvPr>
            <p:ph idx="12" type="sldNum"/>
          </p:nvPr>
        </p:nvSpPr>
        <p:spPr>
          <a:xfrm>
            <a:off x="11572420" y="6586855"/>
            <a:ext cx="423944" cy="228599"/>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1pPr>
            <a:lvl2pPr indent="0" lvl="1"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2pPr>
            <a:lvl3pPr indent="0" lvl="2"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3pPr>
            <a:lvl4pPr indent="0" lvl="3"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4pPr>
            <a:lvl5pPr indent="0" lvl="4"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5pPr>
            <a:lvl6pPr indent="0" lvl="5"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6pPr>
            <a:lvl7pPr indent="0" lvl="6"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7pPr>
            <a:lvl8pPr indent="0" lvl="7"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8pPr>
            <a:lvl9pPr indent="0" lvl="8"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9pPr>
          </a:lstStyle>
          <a:p>
            <a:pPr indent="0" lvl="0" marL="0" rtl="0" algn="r">
              <a:spcBef>
                <a:spcPts val="0"/>
              </a:spcBef>
              <a:spcAft>
                <a:spcPts val="0"/>
              </a:spcAft>
              <a:buNone/>
            </a:pPr>
            <a:r>
              <a:rPr lang="en-US"/>
              <a:t>	</a:t>
            </a:r>
            <a:fld id="{00000000-1234-1234-1234-123412341234}" type="slidenum">
              <a:rPr lang="en-US"/>
              <a:t>‹#›</a:t>
            </a:fld>
            <a:endParaRPr/>
          </a:p>
        </p:txBody>
      </p:sp>
      <p:pic>
        <p:nvPicPr>
          <p:cNvPr id="547" name="Google Shape;547;p91"/>
          <p:cNvPicPr preferRelativeResize="0"/>
          <p:nvPr/>
        </p:nvPicPr>
        <p:blipFill rotWithShape="1">
          <a:blip r:embed="rId3">
            <a:alphaModFix/>
          </a:blip>
          <a:srcRect b="0" l="0" r="0" t="0"/>
          <a:stretch/>
        </p:blipFill>
        <p:spPr>
          <a:xfrm>
            <a:off x="23791" y="61916"/>
            <a:ext cx="901425" cy="540855"/>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type="tx">
  <p:cSld name="TITLE_AND_BODY">
    <p:spTree>
      <p:nvGrpSpPr>
        <p:cNvPr id="548" name="Shape 548"/>
        <p:cNvGrpSpPr/>
        <p:nvPr/>
      </p:nvGrpSpPr>
      <p:grpSpPr>
        <a:xfrm>
          <a:off x="0" y="0"/>
          <a:ext cx="0" cy="0"/>
          <a:chOff x="0" y="0"/>
          <a:chExt cx="0" cy="0"/>
        </a:xfrm>
      </p:grpSpPr>
      <p:sp>
        <p:nvSpPr>
          <p:cNvPr id="549" name="Google Shape;549;p170"/>
          <p:cNvSpPr txBox="1"/>
          <p:nvPr>
            <p:ph type="title"/>
          </p:nvPr>
        </p:nvSpPr>
        <p:spPr>
          <a:xfrm>
            <a:off x="0" y="6"/>
            <a:ext cx="12191999" cy="1092499"/>
          </a:xfrm>
          <a:prstGeom prst="rect">
            <a:avLst/>
          </a:prstGeom>
          <a:noFill/>
          <a:ln>
            <a:noFill/>
          </a:ln>
        </p:spPr>
        <p:txBody>
          <a:bodyPr anchorCtr="0" anchor="b" bIns="45700" lIns="457200" spcFirstLastPara="1" rIns="1965950" wrap="square" tIns="45700">
            <a:noAutofit/>
          </a:bodyPr>
          <a:lstStyle>
            <a:lvl1pPr lvl="0" algn="l">
              <a:lnSpc>
                <a:spcPct val="95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0" name="Google Shape;550;p170"/>
          <p:cNvSpPr txBox="1"/>
          <p:nvPr>
            <p:ph idx="1" type="body"/>
          </p:nvPr>
        </p:nvSpPr>
        <p:spPr>
          <a:xfrm>
            <a:off x="603250" y="1122981"/>
            <a:ext cx="10985500" cy="46739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100000"/>
              </a:lnSpc>
              <a:spcBef>
                <a:spcPts val="0"/>
              </a:spcBef>
              <a:spcAft>
                <a:spcPts val="0"/>
              </a:spcAft>
              <a:buClr>
                <a:srgbClr val="000000"/>
              </a:buClr>
              <a:buSzPts val="2750"/>
              <a:buFont typeface="Arial"/>
              <a:buNone/>
              <a:defRPr b="1" i="0" sz="275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51" name="Google Shape;551;p170"/>
          <p:cNvSpPr txBox="1"/>
          <p:nvPr>
            <p:ph idx="2"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52" name="Google Shape;552;p170"/>
          <p:cNvSpPr txBox="1"/>
          <p:nvPr>
            <p:ph idx="12" type="sldNum"/>
          </p:nvPr>
        </p:nvSpPr>
        <p:spPr>
          <a:xfrm>
            <a:off x="11572420" y="6586855"/>
            <a:ext cx="423944" cy="228599"/>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1pPr>
            <a:lvl2pPr indent="0" lvl="1"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2pPr>
            <a:lvl3pPr indent="0" lvl="2"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3pPr>
            <a:lvl4pPr indent="0" lvl="3"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4pPr>
            <a:lvl5pPr indent="0" lvl="4"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5pPr>
            <a:lvl6pPr indent="0" lvl="5"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6pPr>
            <a:lvl7pPr indent="0" lvl="6"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7pPr>
            <a:lvl8pPr indent="0" lvl="7"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8pPr>
            <a:lvl9pPr indent="0" lvl="8" marL="0" marR="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553" name="Shape 553"/>
        <p:cNvGrpSpPr/>
        <p:nvPr/>
      </p:nvGrpSpPr>
      <p:grpSpPr>
        <a:xfrm>
          <a:off x="0" y="0"/>
          <a:ext cx="0" cy="0"/>
          <a:chOff x="0" y="0"/>
          <a:chExt cx="0" cy="0"/>
        </a:xfrm>
      </p:grpSpPr>
    </p:spTree>
  </p:cSld>
  <p:clrMapOvr>
    <a:masterClrMapping/>
  </p:clrMapOvr>
  <mc:AlternateContent>
    <mc:Choice Requires="p14">
      <p:transition p14:dur="250">
        <p:fade/>
      </p:transition>
    </mc:Choice>
    <mc:Fallback>
      <p:transition>
        <p:fade/>
      </p:transition>
    </mc:Fallback>
  </mc:AlternateContent>
  <p:extLst>
    <p:ext uri="{DCECCB84-F9BA-43D5-87BE-67443E8EF086}">
      <p15:sldGuideLst>
        <p15:guide id="1" pos="3840">
          <p15:clr>
            <a:srgbClr val="FBAE40"/>
          </p15:clr>
        </p15:guide>
        <p15:guide id="2" pos="741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554" name="Shape 554"/>
        <p:cNvGrpSpPr/>
        <p:nvPr/>
      </p:nvGrpSpPr>
      <p:grpSpPr>
        <a:xfrm>
          <a:off x="0" y="0"/>
          <a:ext cx="0" cy="0"/>
          <a:chOff x="0" y="0"/>
          <a:chExt cx="0" cy="0"/>
        </a:xfrm>
      </p:grpSpPr>
    </p:spTree>
  </p:cSld>
  <p:clrMapOvr>
    <a:masterClrMapping/>
  </p:clrMapOvr>
  <mc:AlternateContent>
    <mc:Choice Requires="p14">
      <p:transition p14:dur="250">
        <p:fade/>
      </p:transition>
    </mc:Choice>
    <mc:Fallback>
      <p:transition>
        <p:fade/>
      </p:transition>
    </mc:Fallback>
  </mc:AlternateContent>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555" name="Shape 555"/>
        <p:cNvGrpSpPr/>
        <p:nvPr/>
      </p:nvGrpSpPr>
      <p:grpSpPr>
        <a:xfrm>
          <a:off x="0" y="0"/>
          <a:ext cx="0" cy="0"/>
          <a:chOff x="0" y="0"/>
          <a:chExt cx="0" cy="0"/>
        </a:xfrm>
      </p:grpSpPr>
      <p:sp>
        <p:nvSpPr>
          <p:cNvPr id="556" name="Google Shape;556;p173"/>
          <p:cNvSpPr txBox="1"/>
          <p:nvPr>
            <p:ph idx="1" type="body"/>
          </p:nvPr>
        </p:nvSpPr>
        <p:spPr>
          <a:xfrm>
            <a:off x="914400" y="609600"/>
            <a:ext cx="10363200" cy="5486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57" name="Google Shape;557;p173"/>
          <p:cNvSpPr txBox="1"/>
          <p:nvPr>
            <p:ph idx="10" type="dt"/>
          </p:nvPr>
        </p:nvSpPr>
        <p:spPr>
          <a:xfrm>
            <a:off x="198404" y="6586855"/>
            <a:ext cx="3094297" cy="228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8" name="Google Shape;558;p173"/>
          <p:cNvSpPr txBox="1"/>
          <p:nvPr>
            <p:ph idx="11" type="ftr"/>
          </p:nvPr>
        </p:nvSpPr>
        <p:spPr>
          <a:xfrm>
            <a:off x="3352800" y="6586855"/>
            <a:ext cx="5486400" cy="228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9" name="Google Shape;559;p173"/>
          <p:cNvSpPr txBox="1"/>
          <p:nvPr>
            <p:ph idx="12" type="sldNum"/>
          </p:nvPr>
        </p:nvSpPr>
        <p:spPr>
          <a:xfrm>
            <a:off x="11572420" y="6586855"/>
            <a:ext cx="423944" cy="228599"/>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878795"/>
              </a:buClr>
              <a:buSzPts val="600"/>
              <a:buFont typeface="Arial"/>
              <a:buNone/>
              <a:defRPr b="1" i="0" sz="600" u="none" cap="none" strike="noStrike">
                <a:solidFill>
                  <a:srgbClr val="000000"/>
                </a:solidFill>
                <a:latin typeface="Verdana"/>
                <a:ea typeface="Verdana"/>
                <a:cs typeface="Verdana"/>
                <a:sym typeface="Verdana"/>
              </a:defRPr>
            </a:lvl1pPr>
            <a:lvl2pPr indent="0" lvl="1" marL="0" marR="0" algn="r">
              <a:lnSpc>
                <a:spcPct val="100000"/>
              </a:lnSpc>
              <a:spcBef>
                <a:spcPts val="0"/>
              </a:spcBef>
              <a:spcAft>
                <a:spcPts val="0"/>
              </a:spcAft>
              <a:buClr>
                <a:srgbClr val="878795"/>
              </a:buClr>
              <a:buSzPts val="600"/>
              <a:buFont typeface="Arial"/>
              <a:buNone/>
              <a:defRPr b="1" i="0" sz="600" u="none" cap="none" strike="noStrike">
                <a:solidFill>
                  <a:srgbClr val="000000"/>
                </a:solidFill>
                <a:latin typeface="Verdana"/>
                <a:ea typeface="Verdana"/>
                <a:cs typeface="Verdana"/>
                <a:sym typeface="Verdana"/>
              </a:defRPr>
            </a:lvl2pPr>
            <a:lvl3pPr indent="0" lvl="2" marL="0" marR="0" algn="r">
              <a:lnSpc>
                <a:spcPct val="100000"/>
              </a:lnSpc>
              <a:spcBef>
                <a:spcPts val="0"/>
              </a:spcBef>
              <a:spcAft>
                <a:spcPts val="0"/>
              </a:spcAft>
              <a:buClr>
                <a:srgbClr val="878795"/>
              </a:buClr>
              <a:buSzPts val="600"/>
              <a:buFont typeface="Arial"/>
              <a:buNone/>
              <a:defRPr b="1" i="0" sz="600" u="none" cap="none" strike="noStrike">
                <a:solidFill>
                  <a:srgbClr val="000000"/>
                </a:solidFill>
                <a:latin typeface="Verdana"/>
                <a:ea typeface="Verdana"/>
                <a:cs typeface="Verdana"/>
                <a:sym typeface="Verdana"/>
              </a:defRPr>
            </a:lvl3pPr>
            <a:lvl4pPr indent="0" lvl="3" marL="0" marR="0" algn="r">
              <a:lnSpc>
                <a:spcPct val="100000"/>
              </a:lnSpc>
              <a:spcBef>
                <a:spcPts val="0"/>
              </a:spcBef>
              <a:spcAft>
                <a:spcPts val="0"/>
              </a:spcAft>
              <a:buClr>
                <a:srgbClr val="878795"/>
              </a:buClr>
              <a:buSzPts val="600"/>
              <a:buFont typeface="Arial"/>
              <a:buNone/>
              <a:defRPr b="1" i="0" sz="600" u="none" cap="none" strike="noStrike">
                <a:solidFill>
                  <a:srgbClr val="000000"/>
                </a:solidFill>
                <a:latin typeface="Verdana"/>
                <a:ea typeface="Verdana"/>
                <a:cs typeface="Verdana"/>
                <a:sym typeface="Verdana"/>
              </a:defRPr>
            </a:lvl4pPr>
            <a:lvl5pPr indent="0" lvl="4" marL="0" marR="0" algn="r">
              <a:lnSpc>
                <a:spcPct val="100000"/>
              </a:lnSpc>
              <a:spcBef>
                <a:spcPts val="0"/>
              </a:spcBef>
              <a:spcAft>
                <a:spcPts val="0"/>
              </a:spcAft>
              <a:buClr>
                <a:srgbClr val="878795"/>
              </a:buClr>
              <a:buSzPts val="600"/>
              <a:buFont typeface="Arial"/>
              <a:buNone/>
              <a:defRPr b="1" i="0" sz="600" u="none" cap="none" strike="noStrike">
                <a:solidFill>
                  <a:srgbClr val="000000"/>
                </a:solidFill>
                <a:latin typeface="Verdana"/>
                <a:ea typeface="Verdana"/>
                <a:cs typeface="Verdana"/>
                <a:sym typeface="Verdana"/>
              </a:defRPr>
            </a:lvl5pPr>
            <a:lvl6pPr indent="0" lvl="5" marL="0" marR="0" algn="r">
              <a:lnSpc>
                <a:spcPct val="100000"/>
              </a:lnSpc>
              <a:spcBef>
                <a:spcPts val="0"/>
              </a:spcBef>
              <a:spcAft>
                <a:spcPts val="0"/>
              </a:spcAft>
              <a:buClr>
                <a:srgbClr val="878795"/>
              </a:buClr>
              <a:buSzPts val="600"/>
              <a:buFont typeface="Arial"/>
              <a:buNone/>
              <a:defRPr b="1" i="0" sz="600" u="none" cap="none" strike="noStrike">
                <a:solidFill>
                  <a:srgbClr val="000000"/>
                </a:solidFill>
                <a:latin typeface="Verdana"/>
                <a:ea typeface="Verdana"/>
                <a:cs typeface="Verdana"/>
                <a:sym typeface="Verdana"/>
              </a:defRPr>
            </a:lvl6pPr>
            <a:lvl7pPr indent="0" lvl="6" marL="0" marR="0" algn="r">
              <a:lnSpc>
                <a:spcPct val="100000"/>
              </a:lnSpc>
              <a:spcBef>
                <a:spcPts val="0"/>
              </a:spcBef>
              <a:spcAft>
                <a:spcPts val="0"/>
              </a:spcAft>
              <a:buClr>
                <a:srgbClr val="878795"/>
              </a:buClr>
              <a:buSzPts val="600"/>
              <a:buFont typeface="Arial"/>
              <a:buNone/>
              <a:defRPr b="1" i="0" sz="600" u="none" cap="none" strike="noStrike">
                <a:solidFill>
                  <a:srgbClr val="000000"/>
                </a:solidFill>
                <a:latin typeface="Verdana"/>
                <a:ea typeface="Verdana"/>
                <a:cs typeface="Verdana"/>
                <a:sym typeface="Verdana"/>
              </a:defRPr>
            </a:lvl7pPr>
            <a:lvl8pPr indent="0" lvl="7" marL="0" marR="0" algn="r">
              <a:lnSpc>
                <a:spcPct val="100000"/>
              </a:lnSpc>
              <a:spcBef>
                <a:spcPts val="0"/>
              </a:spcBef>
              <a:spcAft>
                <a:spcPts val="0"/>
              </a:spcAft>
              <a:buClr>
                <a:srgbClr val="878795"/>
              </a:buClr>
              <a:buSzPts val="600"/>
              <a:buFont typeface="Arial"/>
              <a:buNone/>
              <a:defRPr b="1" i="0" sz="600" u="none" cap="none" strike="noStrike">
                <a:solidFill>
                  <a:srgbClr val="000000"/>
                </a:solidFill>
                <a:latin typeface="Verdana"/>
                <a:ea typeface="Verdana"/>
                <a:cs typeface="Verdana"/>
                <a:sym typeface="Verdana"/>
              </a:defRPr>
            </a:lvl8pPr>
            <a:lvl9pPr indent="0" lvl="8" marL="0" marR="0" algn="r">
              <a:lnSpc>
                <a:spcPct val="100000"/>
              </a:lnSpc>
              <a:spcBef>
                <a:spcPts val="0"/>
              </a:spcBef>
              <a:spcAft>
                <a:spcPts val="0"/>
              </a:spcAft>
              <a:buClr>
                <a:srgbClr val="878795"/>
              </a:buClr>
              <a:buSzPts val="600"/>
              <a:buFont typeface="Arial"/>
              <a:buNone/>
              <a:defRPr b="1" i="0" sz="6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Dark">
  <p:cSld name="1_Title Only-Dark">
    <p:spTree>
      <p:nvGrpSpPr>
        <p:cNvPr id="560" name="Shape 560"/>
        <p:cNvGrpSpPr/>
        <p:nvPr/>
      </p:nvGrpSpPr>
      <p:grpSpPr>
        <a:xfrm>
          <a:off x="0" y="0"/>
          <a:ext cx="0" cy="0"/>
          <a:chOff x="0" y="0"/>
          <a:chExt cx="0" cy="0"/>
        </a:xfrm>
      </p:grpSpPr>
      <p:sp>
        <p:nvSpPr>
          <p:cNvPr id="561" name="Google Shape;561;p174"/>
          <p:cNvSpPr txBox="1"/>
          <p:nvPr>
            <p:ph type="title"/>
          </p:nvPr>
        </p:nvSpPr>
        <p:spPr>
          <a:xfrm>
            <a:off x="0" y="6"/>
            <a:ext cx="12191999" cy="1092499"/>
          </a:xfrm>
          <a:prstGeom prst="rect">
            <a:avLst/>
          </a:prstGeom>
          <a:noFill/>
          <a:ln>
            <a:noFill/>
          </a:ln>
        </p:spPr>
        <p:txBody>
          <a:bodyPr anchorCtr="0" anchor="b" bIns="45700" lIns="457200" spcFirstLastPara="1" rIns="1965950" wrap="square" tIns="45700">
            <a:noAutofit/>
          </a:bodyPr>
          <a:lstStyle>
            <a:lvl1pPr lvl="0" algn="l">
              <a:lnSpc>
                <a:spcPct val="95000"/>
              </a:lnSpc>
              <a:spcBef>
                <a:spcPts val="0"/>
              </a:spcBef>
              <a:spcAft>
                <a:spcPts val="0"/>
              </a:spcAft>
              <a:buSzPts val="2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2" name="Google Shape;562;p174"/>
          <p:cNvSpPr txBox="1"/>
          <p:nvPr>
            <p:ph idx="10" type="dt"/>
          </p:nvPr>
        </p:nvSpPr>
        <p:spPr>
          <a:xfrm>
            <a:off x="198404" y="6586855"/>
            <a:ext cx="3094297" cy="228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3" name="Google Shape;563;p174"/>
          <p:cNvSpPr txBox="1"/>
          <p:nvPr>
            <p:ph idx="11" type="ftr"/>
          </p:nvPr>
        </p:nvSpPr>
        <p:spPr>
          <a:xfrm>
            <a:off x="3352800" y="6586855"/>
            <a:ext cx="5486400" cy="228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4" name="Google Shape;564;p174"/>
          <p:cNvSpPr txBox="1"/>
          <p:nvPr>
            <p:ph idx="12" type="sldNum"/>
          </p:nvPr>
        </p:nvSpPr>
        <p:spPr>
          <a:xfrm>
            <a:off x="11572420" y="6586855"/>
            <a:ext cx="423944" cy="228599"/>
          </a:xfrm>
          <a:prstGeom prst="rect">
            <a:avLst/>
          </a:prstGeom>
          <a:noFill/>
          <a:ln>
            <a:noFill/>
          </a:ln>
        </p:spPr>
        <p:txBody>
          <a:bodyPr anchorCtr="0" anchor="ctr" bIns="0" lIns="0" spcFirstLastPara="1" rIns="0" wrap="square" tIns="0">
            <a:noAutofit/>
          </a:bodyPr>
          <a:lstStyle>
            <a:lvl1pPr indent="0" lvl="0" marL="0" algn="r">
              <a:lnSpc>
                <a:spcPct val="100000"/>
              </a:lnSpc>
              <a:spcBef>
                <a:spcPts val="0"/>
              </a:spcBef>
              <a:spcAft>
                <a:spcPts val="0"/>
              </a:spcAft>
              <a:buSzPts val="600"/>
              <a:buNone/>
              <a:defRPr sz="450"/>
            </a:lvl1pPr>
            <a:lvl2pPr indent="0" lvl="1" marL="0" algn="r">
              <a:lnSpc>
                <a:spcPct val="100000"/>
              </a:lnSpc>
              <a:spcBef>
                <a:spcPts val="0"/>
              </a:spcBef>
              <a:spcAft>
                <a:spcPts val="0"/>
              </a:spcAft>
              <a:buSzPts val="600"/>
              <a:buNone/>
              <a:defRPr sz="450"/>
            </a:lvl2pPr>
            <a:lvl3pPr indent="0" lvl="2" marL="0" algn="r">
              <a:lnSpc>
                <a:spcPct val="100000"/>
              </a:lnSpc>
              <a:spcBef>
                <a:spcPts val="0"/>
              </a:spcBef>
              <a:spcAft>
                <a:spcPts val="0"/>
              </a:spcAft>
              <a:buSzPts val="600"/>
              <a:buNone/>
              <a:defRPr sz="450"/>
            </a:lvl3pPr>
            <a:lvl4pPr indent="0" lvl="3" marL="0" algn="r">
              <a:lnSpc>
                <a:spcPct val="100000"/>
              </a:lnSpc>
              <a:spcBef>
                <a:spcPts val="0"/>
              </a:spcBef>
              <a:spcAft>
                <a:spcPts val="0"/>
              </a:spcAft>
              <a:buSzPts val="600"/>
              <a:buNone/>
              <a:defRPr sz="450"/>
            </a:lvl4pPr>
            <a:lvl5pPr indent="0" lvl="4" marL="0" algn="r">
              <a:lnSpc>
                <a:spcPct val="100000"/>
              </a:lnSpc>
              <a:spcBef>
                <a:spcPts val="0"/>
              </a:spcBef>
              <a:spcAft>
                <a:spcPts val="0"/>
              </a:spcAft>
              <a:buSzPts val="600"/>
              <a:buNone/>
              <a:defRPr sz="450"/>
            </a:lvl5pPr>
            <a:lvl6pPr indent="0" lvl="5" marL="0" algn="r">
              <a:lnSpc>
                <a:spcPct val="100000"/>
              </a:lnSpc>
              <a:spcBef>
                <a:spcPts val="0"/>
              </a:spcBef>
              <a:spcAft>
                <a:spcPts val="0"/>
              </a:spcAft>
              <a:buSzPts val="600"/>
              <a:buNone/>
              <a:defRPr sz="450"/>
            </a:lvl6pPr>
            <a:lvl7pPr indent="0" lvl="6" marL="0" algn="r">
              <a:lnSpc>
                <a:spcPct val="100000"/>
              </a:lnSpc>
              <a:spcBef>
                <a:spcPts val="0"/>
              </a:spcBef>
              <a:spcAft>
                <a:spcPts val="0"/>
              </a:spcAft>
              <a:buSzPts val="600"/>
              <a:buNone/>
              <a:defRPr sz="450"/>
            </a:lvl7pPr>
            <a:lvl8pPr indent="0" lvl="7" marL="0" algn="r">
              <a:lnSpc>
                <a:spcPct val="100000"/>
              </a:lnSpc>
              <a:spcBef>
                <a:spcPts val="0"/>
              </a:spcBef>
              <a:spcAft>
                <a:spcPts val="0"/>
              </a:spcAft>
              <a:buSzPts val="600"/>
              <a:buNone/>
              <a:defRPr sz="450"/>
            </a:lvl8pPr>
            <a:lvl9pPr indent="0" lvl="8" marL="0" algn="r">
              <a:lnSpc>
                <a:spcPct val="100000"/>
              </a:lnSpc>
              <a:spcBef>
                <a:spcPts val="0"/>
              </a:spcBef>
              <a:spcAft>
                <a:spcPts val="0"/>
              </a:spcAft>
              <a:buSzPts val="600"/>
              <a:buNone/>
              <a:defRPr sz="450"/>
            </a:lvl9pPr>
          </a:lstStyle>
          <a:p>
            <a:pPr indent="0" lvl="0" marL="0" rtl="0" algn="r">
              <a:spcBef>
                <a:spcPts val="0"/>
              </a:spcBef>
              <a:spcAft>
                <a:spcPts val="0"/>
              </a:spcAft>
              <a:buNone/>
            </a:pPr>
            <a:r>
              <a:rPr lang="en-US"/>
              <a:t>	</a:t>
            </a: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565" name="Shape 565"/>
        <p:cNvGrpSpPr/>
        <p:nvPr/>
      </p:nvGrpSpPr>
      <p:grpSpPr>
        <a:xfrm>
          <a:off x="0" y="0"/>
          <a:ext cx="0" cy="0"/>
          <a:chOff x="0" y="0"/>
          <a:chExt cx="0" cy="0"/>
        </a:xfrm>
      </p:grpSpPr>
      <p:sp>
        <p:nvSpPr>
          <p:cNvPr id="566" name="Google Shape;566;p175"/>
          <p:cNvSpPr txBox="1"/>
          <p:nvPr>
            <p:ph idx="1" type="body"/>
          </p:nvPr>
        </p:nvSpPr>
        <p:spPr>
          <a:xfrm>
            <a:off x="603249" y="5919524"/>
            <a:ext cx="10985502" cy="318490"/>
          </a:xfrm>
          <a:prstGeom prst="rect">
            <a:avLst/>
          </a:prstGeom>
          <a:noFill/>
          <a:ln>
            <a:noFill/>
          </a:ln>
        </p:spPr>
        <p:txBody>
          <a:bodyPr anchorCtr="0" anchor="b" bIns="45700" lIns="45700" spcFirstLastPara="1" rIns="45700" wrap="square" tIns="45700">
            <a:normAutofit/>
          </a:bodyPr>
          <a:lstStyle>
            <a:lvl1pPr indent="-228600" lvl="0" marL="457200" marR="0" rtl="0" algn="l">
              <a:lnSpc>
                <a:spcPct val="100000"/>
              </a:lnSpc>
              <a:spcBef>
                <a:spcPts val="0"/>
              </a:spcBef>
              <a:spcAft>
                <a:spcPts val="0"/>
              </a:spcAft>
              <a:buClr>
                <a:schemeClr val="dk1"/>
              </a:buClr>
              <a:buSzPts val="1800"/>
              <a:buFont typeface="Arial"/>
              <a:buNone/>
              <a:defRPr b="1" i="0" sz="18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567" name="Google Shape;567;p175"/>
          <p:cNvSpPr txBox="1"/>
          <p:nvPr>
            <p:ph type="title"/>
          </p:nvPr>
        </p:nvSpPr>
        <p:spPr>
          <a:xfrm>
            <a:off x="603248" y="1287496"/>
            <a:ext cx="10985502" cy="232410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5800"/>
              <a:buFont typeface="Calibri"/>
              <a:buNone/>
              <a:defRPr sz="5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8" name="Google Shape;568;p175"/>
          <p:cNvSpPr txBox="1"/>
          <p:nvPr>
            <p:ph idx="2" type="body"/>
          </p:nvPr>
        </p:nvSpPr>
        <p:spPr>
          <a:xfrm>
            <a:off x="603250" y="3598433"/>
            <a:ext cx="10985500" cy="95250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chemeClr val="dk1"/>
              </a:buClr>
              <a:buSzPts val="2750"/>
              <a:buFont typeface="Arial"/>
              <a:buNone/>
              <a:defRPr b="1" i="0" sz="275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chemeClr val="dk1"/>
              </a:buClr>
              <a:buSzPts val="2750"/>
              <a:buFont typeface="Arial"/>
              <a:buNone/>
              <a:defRPr b="1" i="0" sz="275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chemeClr val="dk1"/>
              </a:buClr>
              <a:buSzPts val="2750"/>
              <a:buFont typeface="Arial"/>
              <a:buNone/>
              <a:defRPr b="1" i="0" sz="275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chemeClr val="dk1"/>
              </a:buClr>
              <a:buSzPts val="2750"/>
              <a:buFont typeface="Arial"/>
              <a:buNone/>
              <a:defRPr b="1" i="0" sz="275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chemeClr val="dk1"/>
              </a:buClr>
              <a:buSzPts val="2750"/>
              <a:buFont typeface="Arial"/>
              <a:buNone/>
              <a:defRPr b="1" i="0" sz="275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569" name="Google Shape;569;p175"/>
          <p:cNvSpPr txBox="1"/>
          <p:nvPr>
            <p:ph idx="12" type="sldNum"/>
          </p:nvPr>
        </p:nvSpPr>
        <p:spPr>
          <a:xfrm>
            <a:off x="6003874" y="6486708"/>
            <a:ext cx="227626" cy="24109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Dark">
  <p:cSld name="Title Only-Dark">
    <p:spTree>
      <p:nvGrpSpPr>
        <p:cNvPr id="575" name="Shape 575"/>
        <p:cNvGrpSpPr/>
        <p:nvPr/>
      </p:nvGrpSpPr>
      <p:grpSpPr>
        <a:xfrm>
          <a:off x="0" y="0"/>
          <a:ext cx="0" cy="0"/>
          <a:chOff x="0" y="0"/>
          <a:chExt cx="0" cy="0"/>
        </a:xfrm>
      </p:grpSpPr>
      <p:sp>
        <p:nvSpPr>
          <p:cNvPr id="576" name="Google Shape;576;p72"/>
          <p:cNvSpPr txBox="1"/>
          <p:nvPr>
            <p:ph type="title"/>
          </p:nvPr>
        </p:nvSpPr>
        <p:spPr>
          <a:xfrm>
            <a:off x="0" y="6"/>
            <a:ext cx="12191999" cy="1092499"/>
          </a:xfrm>
          <a:prstGeom prst="rect">
            <a:avLst/>
          </a:prstGeom>
          <a:noFill/>
          <a:ln>
            <a:noFill/>
          </a:ln>
        </p:spPr>
        <p:txBody>
          <a:bodyPr anchorCtr="0" anchor="b" bIns="45700" lIns="457200" spcFirstLastPara="1" rIns="1965950" wrap="square" tIns="45700">
            <a:noAutofit/>
          </a:bodyPr>
          <a:lstStyle>
            <a:lvl1pPr lvl="0" algn="l">
              <a:lnSpc>
                <a:spcPct val="95000"/>
              </a:lnSpc>
              <a:spcBef>
                <a:spcPts val="0"/>
              </a:spcBef>
              <a:spcAft>
                <a:spcPts val="0"/>
              </a:spcAft>
              <a:buClr>
                <a:schemeClr val="lt2"/>
              </a:buClr>
              <a:buSzPts val="2800"/>
              <a:buFont typeface="Arial"/>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7" name="Google Shape;577;p72"/>
          <p:cNvSpPr txBox="1"/>
          <p:nvPr>
            <p:ph idx="10" type="dt"/>
          </p:nvPr>
        </p:nvSpPr>
        <p:spPr>
          <a:xfrm>
            <a:off x="198404" y="6586855"/>
            <a:ext cx="3094297" cy="228600"/>
          </a:xfrm>
          <a:prstGeom prst="rect">
            <a:avLst/>
          </a:prstGeom>
          <a:noFill/>
          <a:ln>
            <a:noFill/>
          </a:ln>
        </p:spPr>
        <p:txBody>
          <a:bodyPr anchorCtr="0" anchor="ctr" bIns="0" lIns="0" spcFirstLastPara="1" rIns="0" wrap="square" tIns="0">
            <a:noAutofit/>
          </a:bodyPr>
          <a:lstStyle>
            <a:lvl1pPr lvl="0" algn="l">
              <a:spcBef>
                <a:spcPts val="0"/>
              </a:spcBef>
              <a:spcAft>
                <a:spcPts val="0"/>
              </a:spcAft>
              <a:buClr>
                <a:srgbClr val="878795"/>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8" name="Google Shape;578;p72"/>
          <p:cNvSpPr txBox="1"/>
          <p:nvPr>
            <p:ph idx="11" type="ftr"/>
          </p:nvPr>
        </p:nvSpPr>
        <p:spPr>
          <a:xfrm>
            <a:off x="3352800" y="6586855"/>
            <a:ext cx="5486400" cy="228600"/>
          </a:xfrm>
          <a:prstGeom prst="rect">
            <a:avLst/>
          </a:prstGeom>
          <a:noFill/>
          <a:ln>
            <a:noFill/>
          </a:ln>
        </p:spPr>
        <p:txBody>
          <a:bodyPr anchorCtr="0" anchor="ctr" bIns="0" lIns="0" spcFirstLastPara="1" rIns="0" wrap="square" tIns="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9" name="Google Shape;579;p72"/>
          <p:cNvSpPr txBox="1"/>
          <p:nvPr>
            <p:ph idx="12" type="sldNum"/>
          </p:nvPr>
        </p:nvSpPr>
        <p:spPr>
          <a:xfrm>
            <a:off x="11572420" y="6586855"/>
            <a:ext cx="423944" cy="228599"/>
          </a:xfrm>
          <a:prstGeom prst="rect">
            <a:avLst/>
          </a:prstGeom>
          <a:noFill/>
          <a:ln>
            <a:noFill/>
          </a:ln>
        </p:spPr>
        <p:txBody>
          <a:bodyPr anchorCtr="0" anchor="ctr" bIns="0" lIns="0" spcFirstLastPara="1" rIns="0" wrap="square" tIns="0">
            <a:noAutofit/>
          </a:bodyPr>
          <a:lstStyle>
            <a:lvl1pPr indent="0" lvl="0" marL="0" algn="r">
              <a:spcBef>
                <a:spcPts val="0"/>
              </a:spcBef>
              <a:buNone/>
              <a:defRPr sz="600"/>
            </a:lvl1pPr>
            <a:lvl2pPr indent="0" lvl="1" marL="0" algn="r">
              <a:spcBef>
                <a:spcPts val="0"/>
              </a:spcBef>
              <a:buNone/>
              <a:defRPr sz="600"/>
            </a:lvl2pPr>
            <a:lvl3pPr indent="0" lvl="2" marL="0" algn="r">
              <a:spcBef>
                <a:spcPts val="0"/>
              </a:spcBef>
              <a:buNone/>
              <a:defRPr sz="600"/>
            </a:lvl3pPr>
            <a:lvl4pPr indent="0" lvl="3" marL="0" algn="r">
              <a:spcBef>
                <a:spcPts val="0"/>
              </a:spcBef>
              <a:buNone/>
              <a:defRPr sz="600"/>
            </a:lvl4pPr>
            <a:lvl5pPr indent="0" lvl="4" marL="0" algn="r">
              <a:spcBef>
                <a:spcPts val="0"/>
              </a:spcBef>
              <a:buNone/>
              <a:defRPr sz="600"/>
            </a:lvl5pPr>
            <a:lvl6pPr indent="0" lvl="5" marL="0" algn="r">
              <a:spcBef>
                <a:spcPts val="0"/>
              </a:spcBef>
              <a:buNone/>
              <a:defRPr sz="600"/>
            </a:lvl6pPr>
            <a:lvl7pPr indent="0" lvl="6" marL="0" algn="r">
              <a:spcBef>
                <a:spcPts val="0"/>
              </a:spcBef>
              <a:buNone/>
              <a:defRPr sz="600"/>
            </a:lvl7pPr>
            <a:lvl8pPr indent="0" lvl="7" marL="0" algn="r">
              <a:spcBef>
                <a:spcPts val="0"/>
              </a:spcBef>
              <a:buNone/>
              <a:defRPr sz="600"/>
            </a:lvl8pPr>
            <a:lvl9pPr indent="0" lvl="8" marL="0" algn="r">
              <a:spcBef>
                <a:spcPts val="0"/>
              </a:spcBef>
              <a:buNone/>
              <a:defRPr sz="600"/>
            </a:lvl9pPr>
          </a:lstStyle>
          <a:p>
            <a:pPr indent="0" lvl="0" marL="0" rtl="0" algn="r">
              <a:spcBef>
                <a:spcPts val="0"/>
              </a:spcBef>
              <a:spcAft>
                <a:spcPts val="0"/>
              </a:spcAft>
              <a:buNone/>
            </a:pPr>
            <a:r>
              <a:rPr lang="en-US"/>
              <a:t>	</a:t>
            </a: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Dark">
  <p:cSld name="Title and Content-Dark">
    <p:spTree>
      <p:nvGrpSpPr>
        <p:cNvPr id="580" name="Shape 580"/>
        <p:cNvGrpSpPr/>
        <p:nvPr/>
      </p:nvGrpSpPr>
      <p:grpSpPr>
        <a:xfrm>
          <a:off x="0" y="0"/>
          <a:ext cx="0" cy="0"/>
          <a:chOff x="0" y="0"/>
          <a:chExt cx="0" cy="0"/>
        </a:xfrm>
      </p:grpSpPr>
      <p:sp>
        <p:nvSpPr>
          <p:cNvPr id="581" name="Google Shape;581;p176"/>
          <p:cNvSpPr txBox="1"/>
          <p:nvPr>
            <p:ph type="title"/>
          </p:nvPr>
        </p:nvSpPr>
        <p:spPr>
          <a:xfrm>
            <a:off x="0" y="6"/>
            <a:ext cx="12191999" cy="1092499"/>
          </a:xfrm>
          <a:prstGeom prst="rect">
            <a:avLst/>
          </a:prstGeom>
          <a:noFill/>
          <a:ln>
            <a:noFill/>
          </a:ln>
        </p:spPr>
        <p:txBody>
          <a:bodyPr anchorCtr="0" anchor="b" bIns="45700" lIns="457200" spcFirstLastPara="1" rIns="1965950" wrap="square" tIns="45700">
            <a:noAutofit/>
          </a:bodyPr>
          <a:lstStyle>
            <a:lvl1pPr lvl="0" algn="l">
              <a:lnSpc>
                <a:spcPct val="95000"/>
              </a:lnSpc>
              <a:spcBef>
                <a:spcPts val="0"/>
              </a:spcBef>
              <a:spcAft>
                <a:spcPts val="0"/>
              </a:spcAft>
              <a:buClr>
                <a:schemeClr val="lt2"/>
              </a:buClr>
              <a:buSzPts val="2800"/>
              <a:buFont typeface="Arial"/>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2" name="Google Shape;582;p176"/>
          <p:cNvSpPr txBox="1"/>
          <p:nvPr>
            <p:ph idx="1" type="body"/>
          </p:nvPr>
        </p:nvSpPr>
        <p:spPr>
          <a:xfrm>
            <a:off x="473825" y="1421477"/>
            <a:ext cx="11249586" cy="4959312"/>
          </a:xfrm>
          <a:prstGeom prst="rect">
            <a:avLst/>
          </a:prstGeom>
          <a:noFill/>
          <a:ln>
            <a:noFill/>
          </a:ln>
        </p:spPr>
        <p:txBody>
          <a:bodyPr anchorCtr="0" anchor="t" bIns="45700" lIns="91425" spcFirstLastPara="1" rIns="91425" wrap="square" tIns="45700">
            <a:noAutofit/>
          </a:bodyPr>
          <a:lstStyle>
            <a:lvl1pPr indent="-342900" lvl="0" marL="457200" marR="0" rtl="0" algn="l">
              <a:lnSpc>
                <a:spcPct val="95000"/>
              </a:lnSpc>
              <a:spcBef>
                <a:spcPts val="2000"/>
              </a:spcBef>
              <a:spcAft>
                <a:spcPts val="0"/>
              </a:spcAft>
              <a:buClr>
                <a:srgbClr val="E8E7ED"/>
              </a:buClr>
              <a:buSzPts val="1800"/>
              <a:buFont typeface="Noto Sans Symbols"/>
              <a:buChar char="◼"/>
              <a:defRPr b="0" i="0" sz="2000" u="none" cap="none" strike="noStrike">
                <a:solidFill>
                  <a:srgbClr val="E8E7ED"/>
                </a:solidFill>
                <a:latin typeface="Arial"/>
                <a:ea typeface="Arial"/>
                <a:cs typeface="Arial"/>
                <a:sym typeface="Arial"/>
              </a:defRPr>
            </a:lvl1pPr>
            <a:lvl2pPr indent="-342900" lvl="1" marL="914400" marR="0" rtl="0" algn="l">
              <a:lnSpc>
                <a:spcPct val="95000"/>
              </a:lnSpc>
              <a:spcBef>
                <a:spcPts val="1000"/>
              </a:spcBef>
              <a:spcAft>
                <a:spcPts val="0"/>
              </a:spcAft>
              <a:buClr>
                <a:srgbClr val="E8E7ED"/>
              </a:buClr>
              <a:buSzPts val="1800"/>
              <a:buFont typeface="Noto Sans Symbols"/>
              <a:buChar char="▪"/>
              <a:defRPr b="0" i="0" sz="1800" u="none" cap="none" strike="noStrike">
                <a:solidFill>
                  <a:srgbClr val="E8E7ED"/>
                </a:solidFill>
                <a:latin typeface="Arial"/>
                <a:ea typeface="Arial"/>
                <a:cs typeface="Arial"/>
                <a:sym typeface="Arial"/>
              </a:defRPr>
            </a:lvl2pPr>
            <a:lvl3pPr indent="-342900" lvl="2" marL="1371600" marR="0" rtl="0" algn="l">
              <a:lnSpc>
                <a:spcPct val="95000"/>
              </a:lnSpc>
              <a:spcBef>
                <a:spcPts val="1000"/>
              </a:spcBef>
              <a:spcAft>
                <a:spcPts val="0"/>
              </a:spcAft>
              <a:buClr>
                <a:srgbClr val="E8E7ED"/>
              </a:buClr>
              <a:buSzPts val="1800"/>
              <a:buFont typeface="Noto Sans Symbols"/>
              <a:buChar char="▪"/>
              <a:defRPr b="0" i="0" sz="1800" u="none" cap="none" strike="noStrike">
                <a:solidFill>
                  <a:srgbClr val="E8E7ED"/>
                </a:solidFill>
                <a:latin typeface="Arial"/>
                <a:ea typeface="Arial"/>
                <a:cs typeface="Arial"/>
                <a:sym typeface="Arial"/>
              </a:defRPr>
            </a:lvl3pPr>
            <a:lvl4pPr indent="-342900" lvl="3" marL="1828800" marR="0" rtl="0" algn="l">
              <a:lnSpc>
                <a:spcPct val="95000"/>
              </a:lnSpc>
              <a:spcBef>
                <a:spcPts val="1000"/>
              </a:spcBef>
              <a:spcAft>
                <a:spcPts val="0"/>
              </a:spcAft>
              <a:buClr>
                <a:srgbClr val="E8E7ED"/>
              </a:buClr>
              <a:buSzPts val="1800"/>
              <a:buFont typeface="Noto Sans Symbols"/>
              <a:buChar char="▪"/>
              <a:defRPr b="0" i="0" sz="1800" u="none" cap="none" strike="noStrike">
                <a:solidFill>
                  <a:srgbClr val="E8E7ED"/>
                </a:solidFill>
                <a:latin typeface="Arial"/>
                <a:ea typeface="Arial"/>
                <a:cs typeface="Arial"/>
                <a:sym typeface="Arial"/>
              </a:defRPr>
            </a:lvl4pPr>
            <a:lvl5pPr indent="-342900" lvl="4" marL="2286000" marR="0" rtl="0" algn="l">
              <a:lnSpc>
                <a:spcPct val="90000"/>
              </a:lnSpc>
              <a:spcBef>
                <a:spcPts val="1400"/>
              </a:spcBef>
              <a:spcAft>
                <a:spcPts val="0"/>
              </a:spcAft>
              <a:buClr>
                <a:schemeClr val="dk2"/>
              </a:buClr>
              <a:buSzPts val="1800"/>
              <a:buFont typeface="Noto Sans Symbols"/>
              <a:buChar char="▪"/>
              <a:defRPr b="0" i="0" sz="1800" u="none" cap="none" strike="noStrike">
                <a:solidFill>
                  <a:schemeClr val="dk1"/>
                </a:solidFill>
                <a:latin typeface="Arial"/>
                <a:ea typeface="Arial"/>
                <a:cs typeface="Arial"/>
                <a:sym typeface="Arial"/>
              </a:defRPr>
            </a:lvl5pPr>
            <a:lvl6pPr indent="-304800" lvl="5" marL="2743200" marR="0" rtl="0" algn="l">
              <a:spcBef>
                <a:spcPts val="240"/>
              </a:spcBef>
              <a:spcAft>
                <a:spcPts val="0"/>
              </a:spcAft>
              <a:buClr>
                <a:schemeClr val="accent1"/>
              </a:buClr>
              <a:buSzPts val="1200"/>
              <a:buFont typeface="Noto Sans Symbols"/>
              <a:buChar char="▪"/>
              <a:defRPr b="0" i="0" sz="1200" u="none" cap="none" strike="noStrike">
                <a:solidFill>
                  <a:schemeClr val="dk2"/>
                </a:solidFill>
                <a:latin typeface="Arial"/>
                <a:ea typeface="Arial"/>
                <a:cs typeface="Arial"/>
                <a:sym typeface="Arial"/>
              </a:defRPr>
            </a:lvl6pPr>
            <a:lvl7pPr indent="-304800" lvl="6" marL="3200400" marR="0" rtl="0" algn="l">
              <a:spcBef>
                <a:spcPts val="240"/>
              </a:spcBef>
              <a:spcAft>
                <a:spcPts val="0"/>
              </a:spcAft>
              <a:buClr>
                <a:schemeClr val="accent2"/>
              </a:buClr>
              <a:buSzPts val="1200"/>
              <a:buFont typeface="Noto Sans Symbols"/>
              <a:buChar char="▪"/>
              <a:defRPr b="0" i="0" sz="1200" u="none" cap="none" strike="noStrike">
                <a:solidFill>
                  <a:schemeClr val="dk2"/>
                </a:solidFill>
                <a:latin typeface="Arial"/>
                <a:ea typeface="Arial"/>
                <a:cs typeface="Arial"/>
                <a:sym typeface="Arial"/>
              </a:defRPr>
            </a:lvl7pPr>
            <a:lvl8pPr indent="-304800" lvl="7" marL="3657600" marR="0" rtl="0" algn="l">
              <a:spcBef>
                <a:spcPts val="240"/>
              </a:spcBef>
              <a:spcAft>
                <a:spcPts val="0"/>
              </a:spcAft>
              <a:buClr>
                <a:schemeClr val="accent3"/>
              </a:buClr>
              <a:buSzPts val="1200"/>
              <a:buFont typeface="Noto Sans Symbols"/>
              <a:buChar char="▪"/>
              <a:defRPr b="0" i="0" sz="1200" u="none" cap="none" strike="noStrike">
                <a:solidFill>
                  <a:schemeClr val="dk2"/>
                </a:solidFill>
                <a:latin typeface="Arial"/>
                <a:ea typeface="Arial"/>
                <a:cs typeface="Arial"/>
                <a:sym typeface="Arial"/>
              </a:defRPr>
            </a:lvl8pPr>
            <a:lvl9pPr indent="-304800" lvl="8" marL="4114800" marR="0" rtl="0" algn="l">
              <a:spcBef>
                <a:spcPts val="240"/>
              </a:spcBef>
              <a:spcAft>
                <a:spcPts val="0"/>
              </a:spcAft>
              <a:buClr>
                <a:schemeClr val="accent5"/>
              </a:buClr>
              <a:buSzPts val="1200"/>
              <a:buFont typeface="Noto Sans Symbols"/>
              <a:buChar char="▪"/>
              <a:defRPr b="0" i="0" sz="1200" u="none" cap="none" strike="noStrike">
                <a:solidFill>
                  <a:schemeClr val="dk2"/>
                </a:solidFill>
                <a:latin typeface="Arial"/>
                <a:ea typeface="Arial"/>
                <a:cs typeface="Arial"/>
                <a:sym typeface="Arial"/>
              </a:defRPr>
            </a:lvl9pPr>
          </a:lstStyle>
          <a:p/>
        </p:txBody>
      </p:sp>
      <p:sp>
        <p:nvSpPr>
          <p:cNvPr id="583" name="Google Shape;583;p176"/>
          <p:cNvSpPr txBox="1"/>
          <p:nvPr>
            <p:ph idx="10" type="dt"/>
          </p:nvPr>
        </p:nvSpPr>
        <p:spPr>
          <a:xfrm>
            <a:off x="198404" y="6586855"/>
            <a:ext cx="3094297" cy="228600"/>
          </a:xfrm>
          <a:prstGeom prst="rect">
            <a:avLst/>
          </a:prstGeom>
          <a:noFill/>
          <a:ln>
            <a:noFill/>
          </a:ln>
        </p:spPr>
        <p:txBody>
          <a:bodyPr anchorCtr="0" anchor="ctr" bIns="0" lIns="0" spcFirstLastPara="1" rIns="0" wrap="square" tIns="0">
            <a:noAutofit/>
          </a:bodyPr>
          <a:lstStyle>
            <a:lvl1pPr lvl="0" algn="l">
              <a:spcBef>
                <a:spcPts val="0"/>
              </a:spcBef>
              <a:spcAft>
                <a:spcPts val="0"/>
              </a:spcAft>
              <a:buClr>
                <a:srgbClr val="878795"/>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4" name="Google Shape;584;p176"/>
          <p:cNvSpPr txBox="1"/>
          <p:nvPr>
            <p:ph idx="11" type="ftr"/>
          </p:nvPr>
        </p:nvSpPr>
        <p:spPr>
          <a:xfrm>
            <a:off x="3352800" y="6586855"/>
            <a:ext cx="5486400" cy="228600"/>
          </a:xfrm>
          <a:prstGeom prst="rect">
            <a:avLst/>
          </a:prstGeom>
          <a:noFill/>
          <a:ln>
            <a:noFill/>
          </a:ln>
        </p:spPr>
        <p:txBody>
          <a:bodyPr anchorCtr="0" anchor="ctr" bIns="0" lIns="0" spcFirstLastPara="1" rIns="0" wrap="square" tIns="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5" name="Google Shape;585;p176"/>
          <p:cNvSpPr txBox="1"/>
          <p:nvPr>
            <p:ph idx="12" type="sldNum"/>
          </p:nvPr>
        </p:nvSpPr>
        <p:spPr>
          <a:xfrm>
            <a:off x="11572420" y="6586855"/>
            <a:ext cx="423944" cy="228599"/>
          </a:xfrm>
          <a:prstGeom prst="rect">
            <a:avLst/>
          </a:prstGeom>
          <a:noFill/>
          <a:ln>
            <a:noFill/>
          </a:ln>
        </p:spPr>
        <p:txBody>
          <a:bodyPr anchorCtr="0" anchor="ctr" bIns="0" lIns="0" spcFirstLastPara="1" rIns="0" wrap="square" tIns="0">
            <a:noAutofit/>
          </a:bodyPr>
          <a:lstStyle>
            <a:lvl1pPr indent="0" lvl="0" marL="0" algn="r">
              <a:spcBef>
                <a:spcPts val="0"/>
              </a:spcBef>
              <a:buNone/>
              <a:defRPr sz="600"/>
            </a:lvl1pPr>
            <a:lvl2pPr indent="0" lvl="1" marL="0" algn="r">
              <a:spcBef>
                <a:spcPts val="0"/>
              </a:spcBef>
              <a:buNone/>
              <a:defRPr sz="600"/>
            </a:lvl2pPr>
            <a:lvl3pPr indent="0" lvl="2" marL="0" algn="r">
              <a:spcBef>
                <a:spcPts val="0"/>
              </a:spcBef>
              <a:buNone/>
              <a:defRPr sz="600"/>
            </a:lvl3pPr>
            <a:lvl4pPr indent="0" lvl="3" marL="0" algn="r">
              <a:spcBef>
                <a:spcPts val="0"/>
              </a:spcBef>
              <a:buNone/>
              <a:defRPr sz="600"/>
            </a:lvl4pPr>
            <a:lvl5pPr indent="0" lvl="4" marL="0" algn="r">
              <a:spcBef>
                <a:spcPts val="0"/>
              </a:spcBef>
              <a:buNone/>
              <a:defRPr sz="600"/>
            </a:lvl5pPr>
            <a:lvl6pPr indent="0" lvl="5" marL="0" algn="r">
              <a:spcBef>
                <a:spcPts val="0"/>
              </a:spcBef>
              <a:buNone/>
              <a:defRPr sz="600"/>
            </a:lvl6pPr>
            <a:lvl7pPr indent="0" lvl="6" marL="0" algn="r">
              <a:spcBef>
                <a:spcPts val="0"/>
              </a:spcBef>
              <a:buNone/>
              <a:defRPr sz="600"/>
            </a:lvl7pPr>
            <a:lvl8pPr indent="0" lvl="7" marL="0" algn="r">
              <a:spcBef>
                <a:spcPts val="0"/>
              </a:spcBef>
              <a:buNone/>
              <a:defRPr sz="600"/>
            </a:lvl8pPr>
            <a:lvl9pPr indent="0" lvl="8" marL="0" algn="r">
              <a:spcBef>
                <a:spcPts val="0"/>
              </a:spcBef>
              <a:buNone/>
              <a:defRPr sz="600"/>
            </a:lvl9pPr>
          </a:lstStyle>
          <a:p>
            <a:pPr indent="0" lvl="0" marL="0" rtl="0" algn="r">
              <a:spcBef>
                <a:spcPts val="0"/>
              </a:spcBef>
              <a:spcAft>
                <a:spcPts val="0"/>
              </a:spcAft>
              <a:buNone/>
            </a:pPr>
            <a:r>
              <a:rPr lang="en-US"/>
              <a:t>	</a:t>
            </a:r>
            <a:fld id="{00000000-1234-1234-1234-123412341234}" type="slidenum">
              <a:rPr lang="en-US"/>
              <a:t>‹#›</a:t>
            </a:fld>
            <a:endParaRPr/>
          </a:p>
        </p:txBody>
      </p:sp>
    </p:spTree>
  </p:cSld>
  <p:clrMapOvr>
    <a:masterClrMapping/>
  </p:clrMapOvr>
  <mc:AlternateContent>
    <mc:Choice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20" Type="http://schemas.openxmlformats.org/officeDocument/2006/relationships/slideLayout" Target="../slideLayouts/slideLayout133.xml"/><Relationship Id="rId22" Type="http://schemas.openxmlformats.org/officeDocument/2006/relationships/slideLayout" Target="../slideLayouts/slideLayout135.xml"/><Relationship Id="rId21" Type="http://schemas.openxmlformats.org/officeDocument/2006/relationships/slideLayout" Target="../slideLayouts/slideLayout134.xml"/><Relationship Id="rId24" Type="http://schemas.openxmlformats.org/officeDocument/2006/relationships/slideLayout" Target="../slideLayouts/slideLayout137.xml"/><Relationship Id="rId23" Type="http://schemas.openxmlformats.org/officeDocument/2006/relationships/slideLayout" Target="../slideLayouts/slideLayout136.xml"/><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26" Type="http://schemas.openxmlformats.org/officeDocument/2006/relationships/slideLayout" Target="../slideLayouts/slideLayout139.xml"/><Relationship Id="rId25" Type="http://schemas.openxmlformats.org/officeDocument/2006/relationships/slideLayout" Target="../slideLayouts/slideLayout138.xml"/><Relationship Id="rId28" Type="http://schemas.openxmlformats.org/officeDocument/2006/relationships/theme" Target="../theme/theme1.xml"/><Relationship Id="rId27" Type="http://schemas.openxmlformats.org/officeDocument/2006/relationships/slideLayout" Target="../slideLayouts/slideLayout140.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11" Type="http://schemas.openxmlformats.org/officeDocument/2006/relationships/slideLayout" Target="../slideLayouts/slideLayout124.xml"/><Relationship Id="rId10" Type="http://schemas.openxmlformats.org/officeDocument/2006/relationships/slideLayout" Target="../slideLayouts/slideLayout123.xml"/><Relationship Id="rId13" Type="http://schemas.openxmlformats.org/officeDocument/2006/relationships/slideLayout" Target="../slideLayouts/slideLayout126.xml"/><Relationship Id="rId12" Type="http://schemas.openxmlformats.org/officeDocument/2006/relationships/slideLayout" Target="../slideLayouts/slideLayout125.xml"/><Relationship Id="rId15" Type="http://schemas.openxmlformats.org/officeDocument/2006/relationships/slideLayout" Target="../slideLayouts/slideLayout128.xml"/><Relationship Id="rId14" Type="http://schemas.openxmlformats.org/officeDocument/2006/relationships/slideLayout" Target="../slideLayouts/slideLayout127.xml"/><Relationship Id="rId17" Type="http://schemas.openxmlformats.org/officeDocument/2006/relationships/slideLayout" Target="../slideLayouts/slideLayout130.xml"/><Relationship Id="rId16" Type="http://schemas.openxmlformats.org/officeDocument/2006/relationships/slideLayout" Target="../slideLayouts/slideLayout129.xml"/><Relationship Id="rId19" Type="http://schemas.openxmlformats.org/officeDocument/2006/relationships/slideLayout" Target="../slideLayouts/slideLayout132.xml"/><Relationship Id="rId18" Type="http://schemas.openxmlformats.org/officeDocument/2006/relationships/slideLayout" Target="../slideLayouts/slideLayout131.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11" Type="http://schemas.openxmlformats.org/officeDocument/2006/relationships/slideLayout" Target="../slideLayouts/slideLayout151.xml"/><Relationship Id="rId10" Type="http://schemas.openxmlformats.org/officeDocument/2006/relationships/slideLayout" Target="../slideLayouts/slideLayout150.xml"/><Relationship Id="rId12"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5" Type="http://schemas.openxmlformats.org/officeDocument/2006/relationships/theme" Target="../theme/theme6.xml"/><Relationship Id="rId14" Type="http://schemas.openxmlformats.org/officeDocument/2006/relationships/slideLayout" Target="../slideLayouts/slideLayout2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0" Type="http://schemas.openxmlformats.org/officeDocument/2006/relationships/slideLayout" Target="../slideLayouts/slideLayout37.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 Type="http://schemas.openxmlformats.org/officeDocument/2006/relationships/image" Target="../media/image2.jpg"/><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5" Type="http://schemas.openxmlformats.org/officeDocument/2006/relationships/slideLayout" Target="../slideLayouts/slideLayout42.xml"/><Relationship Id="rId14" Type="http://schemas.openxmlformats.org/officeDocument/2006/relationships/slideLayout" Target="../slideLayouts/slideLayout41.xml"/><Relationship Id="rId17" Type="http://schemas.openxmlformats.org/officeDocument/2006/relationships/theme" Target="../theme/theme3.xml"/><Relationship Id="rId16" Type="http://schemas.openxmlformats.org/officeDocument/2006/relationships/slideLayout" Target="../slideLayouts/slideLayout43.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4.xml"/><Relationship Id="rId10" Type="http://schemas.openxmlformats.org/officeDocument/2006/relationships/slideLayout" Target="../slideLayouts/slideLayout53.xml"/><Relationship Id="rId13" Type="http://schemas.openxmlformats.org/officeDocument/2006/relationships/slideLayout" Target="../slideLayouts/slideLayout56.xml"/><Relationship Id="rId12" Type="http://schemas.openxmlformats.org/officeDocument/2006/relationships/slideLayout" Target="../slideLayouts/slideLayout55.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5" Type="http://schemas.openxmlformats.org/officeDocument/2006/relationships/slideLayout" Target="../slideLayouts/slideLayout58.xml"/><Relationship Id="rId14" Type="http://schemas.openxmlformats.org/officeDocument/2006/relationships/slideLayout" Target="../slideLayouts/slideLayout57.xml"/><Relationship Id="rId16" Type="http://schemas.openxmlformats.org/officeDocument/2006/relationships/theme" Target="../theme/theme8.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8.xml"/><Relationship Id="rId10" Type="http://schemas.openxmlformats.org/officeDocument/2006/relationships/slideLayout" Target="../slideLayouts/slideLayout67.xml"/><Relationship Id="rId13" Type="http://schemas.openxmlformats.org/officeDocument/2006/relationships/slideLayout" Target="../slideLayouts/slideLayout70.xml"/><Relationship Id="rId12" Type="http://schemas.openxmlformats.org/officeDocument/2006/relationships/slideLayout" Target="../slideLayouts/slideLayout69.xml"/><Relationship Id="rId1" Type="http://schemas.openxmlformats.org/officeDocument/2006/relationships/image" Target="../media/image13.jpg"/><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5" Type="http://schemas.openxmlformats.org/officeDocument/2006/relationships/slideLayout" Target="../slideLayouts/slideLayout72.xml"/><Relationship Id="rId14" Type="http://schemas.openxmlformats.org/officeDocument/2006/relationships/slideLayout" Target="../slideLayouts/slideLayout71.xml"/><Relationship Id="rId16" Type="http://schemas.openxmlformats.org/officeDocument/2006/relationships/theme" Target="../theme/theme9.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3.xml"/><Relationship Id="rId10" Type="http://schemas.openxmlformats.org/officeDocument/2006/relationships/slideLayout" Target="../slideLayouts/slideLayout82.xml"/><Relationship Id="rId13" Type="http://schemas.openxmlformats.org/officeDocument/2006/relationships/slideLayout" Target="../slideLayouts/slideLayout85.xml"/><Relationship Id="rId12" Type="http://schemas.openxmlformats.org/officeDocument/2006/relationships/slideLayout" Target="../slideLayouts/slideLayout84.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5" Type="http://schemas.openxmlformats.org/officeDocument/2006/relationships/slideLayout" Target="../slideLayouts/slideLayout87.xml"/><Relationship Id="rId14" Type="http://schemas.openxmlformats.org/officeDocument/2006/relationships/slideLayout" Target="../slideLayouts/slideLayout86.xml"/><Relationship Id="rId16" Type="http://schemas.openxmlformats.org/officeDocument/2006/relationships/theme" Target="../theme/theme7.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7.xml"/><Relationship Id="rId10" Type="http://schemas.openxmlformats.org/officeDocument/2006/relationships/slideLayout" Target="../slideLayouts/slideLayout96.xml"/><Relationship Id="rId12" Type="http://schemas.openxmlformats.org/officeDocument/2006/relationships/theme" Target="../theme/theme4.xml"/><Relationship Id="rId1" Type="http://schemas.openxmlformats.org/officeDocument/2006/relationships/image" Target="../media/image8.jpg"/><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9" Type="http://schemas.openxmlformats.org/officeDocument/2006/relationships/slideLayout" Target="../slideLayouts/slideLayout95.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1" Type="http://schemas.openxmlformats.org/officeDocument/2006/relationships/image" Target="../media/image8.jpg"/><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theme" Target="../theme/theme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0.xml"/><Relationship Id="rId10" Type="http://schemas.openxmlformats.org/officeDocument/2006/relationships/slideLayout" Target="../slideLayouts/slideLayout109.xml"/><Relationship Id="rId13" Type="http://schemas.openxmlformats.org/officeDocument/2006/relationships/slideLayout" Target="../slideLayouts/slideLayout112.xml"/><Relationship Id="rId12" Type="http://schemas.openxmlformats.org/officeDocument/2006/relationships/slideLayout" Target="../slideLayouts/slideLayout111.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5" Type="http://schemas.openxmlformats.org/officeDocument/2006/relationships/theme" Target="../theme/theme2.xml"/><Relationship Id="rId14" Type="http://schemas.openxmlformats.org/officeDocument/2006/relationships/slideLayout" Target="../slideLayouts/slideLayout11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3"/>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1pPr>
            <a:lvl2pPr lvl="1"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2pPr>
            <a:lvl3pPr lvl="2"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3pPr>
            <a:lvl4pPr lvl="3"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4pPr>
            <a:lvl5pPr lvl="4"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5pPr>
            <a:lvl6pPr lvl="5"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6pPr>
            <a:lvl7pPr lvl="6"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7pPr>
            <a:lvl8pPr lvl="7"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8pPr>
            <a:lvl9pPr lvl="8"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9pPr>
          </a:lstStyle>
          <a:p/>
        </p:txBody>
      </p:sp>
      <p:sp>
        <p:nvSpPr>
          <p:cNvPr id="11" name="Google Shape;11;p53"/>
          <p:cNvSpPr txBox="1"/>
          <p:nvPr>
            <p:ph idx="1" type="body"/>
          </p:nvPr>
        </p:nvSpPr>
        <p:spPr>
          <a:xfrm>
            <a:off x="914400" y="1981200"/>
            <a:ext cx="10363200" cy="41148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Verdana"/>
              <a:buChar char="•"/>
              <a:defRPr b="0" i="0" sz="3200" u="none" cap="none" strike="noStrike">
                <a:solidFill>
                  <a:schemeClr val="dk1"/>
                </a:solidFill>
                <a:latin typeface="Verdana"/>
                <a:ea typeface="Verdana"/>
                <a:cs typeface="Verdana"/>
                <a:sym typeface="Verdana"/>
              </a:defRPr>
            </a:lvl1pPr>
            <a:lvl2pPr indent="-406400" lvl="1" marL="914400" marR="0" rtl="0" algn="l">
              <a:spcBef>
                <a:spcPts val="560"/>
              </a:spcBef>
              <a:spcAft>
                <a:spcPts val="0"/>
              </a:spcAft>
              <a:buClr>
                <a:schemeClr val="dk1"/>
              </a:buClr>
              <a:buSzPts val="2800"/>
              <a:buFont typeface="Verdana"/>
              <a:buChar char="–"/>
              <a:defRPr b="0" i="0" sz="2800" u="none" cap="none" strike="noStrike">
                <a:solidFill>
                  <a:schemeClr val="dk1"/>
                </a:solidFill>
                <a:latin typeface="Verdana"/>
                <a:ea typeface="Verdana"/>
                <a:cs typeface="Verdana"/>
                <a:sym typeface="Verdana"/>
              </a:defRPr>
            </a:lvl2pPr>
            <a:lvl3pPr indent="-381000" lvl="2" marL="1371600" marR="0" rtl="0" algn="l">
              <a:spcBef>
                <a:spcPts val="480"/>
              </a:spcBef>
              <a:spcAft>
                <a:spcPts val="0"/>
              </a:spcAft>
              <a:buClr>
                <a:schemeClr val="dk1"/>
              </a:buClr>
              <a:buSzPts val="2400"/>
              <a:buFont typeface="Verdana"/>
              <a:buChar char="•"/>
              <a:defRPr b="0" i="0" sz="2400" u="none" cap="none" strike="noStrike">
                <a:solidFill>
                  <a:schemeClr val="dk1"/>
                </a:solidFill>
                <a:latin typeface="Verdana"/>
                <a:ea typeface="Verdana"/>
                <a:cs typeface="Verdana"/>
                <a:sym typeface="Verdana"/>
              </a:defRPr>
            </a:lvl3pPr>
            <a:lvl4pPr indent="-355600" lvl="3" marL="1828800" marR="0" rtl="0" algn="l">
              <a:spcBef>
                <a:spcPts val="400"/>
              </a:spcBef>
              <a:spcAft>
                <a:spcPts val="0"/>
              </a:spcAft>
              <a:buClr>
                <a:schemeClr val="dk1"/>
              </a:buClr>
              <a:buSzPts val="2000"/>
              <a:buFont typeface="Verdana"/>
              <a:buChar char="–"/>
              <a:defRPr b="0" i="0" sz="2000" u="none" cap="none" strike="noStrike">
                <a:solidFill>
                  <a:schemeClr val="dk1"/>
                </a:solidFill>
                <a:latin typeface="Verdana"/>
                <a:ea typeface="Verdana"/>
                <a:cs typeface="Verdana"/>
                <a:sym typeface="Verdana"/>
              </a:defRPr>
            </a:lvl4pPr>
            <a:lvl5pPr indent="-355600" lvl="4" marL="2286000" marR="0" rtl="0" algn="l">
              <a:spcBef>
                <a:spcPts val="400"/>
              </a:spcBef>
              <a:spcAft>
                <a:spcPts val="0"/>
              </a:spcAft>
              <a:buClr>
                <a:schemeClr val="dk1"/>
              </a:buClr>
              <a:buSzPts val="2000"/>
              <a:buFont typeface="Verdana"/>
              <a:buChar char="»"/>
              <a:defRPr b="0" i="0" sz="2000" u="none" cap="none" strike="noStrike">
                <a:solidFill>
                  <a:schemeClr val="dk1"/>
                </a:solidFill>
                <a:latin typeface="Verdana"/>
                <a:ea typeface="Verdana"/>
                <a:cs typeface="Verdana"/>
                <a:sym typeface="Verdana"/>
              </a:defRPr>
            </a:lvl5pPr>
            <a:lvl6pPr indent="-355600" lvl="5" marL="2743200" marR="0" rtl="0" algn="l">
              <a:spcBef>
                <a:spcPts val="400"/>
              </a:spcBef>
              <a:spcAft>
                <a:spcPts val="0"/>
              </a:spcAft>
              <a:buClr>
                <a:schemeClr val="dk1"/>
              </a:buClr>
              <a:buSzPts val="2000"/>
              <a:buFont typeface="Verdana"/>
              <a:buChar char="»"/>
              <a:defRPr b="0" i="0" sz="2000" u="none" cap="none" strike="noStrike">
                <a:solidFill>
                  <a:schemeClr val="dk1"/>
                </a:solidFill>
                <a:latin typeface="Verdana"/>
                <a:ea typeface="Verdana"/>
                <a:cs typeface="Verdana"/>
                <a:sym typeface="Verdana"/>
              </a:defRPr>
            </a:lvl6pPr>
            <a:lvl7pPr indent="-355600" lvl="6" marL="3200400" marR="0" rtl="0" algn="l">
              <a:spcBef>
                <a:spcPts val="400"/>
              </a:spcBef>
              <a:spcAft>
                <a:spcPts val="0"/>
              </a:spcAft>
              <a:buClr>
                <a:schemeClr val="dk1"/>
              </a:buClr>
              <a:buSzPts val="2000"/>
              <a:buFont typeface="Verdana"/>
              <a:buChar char="»"/>
              <a:defRPr b="0" i="0" sz="2000" u="none" cap="none" strike="noStrike">
                <a:solidFill>
                  <a:schemeClr val="dk1"/>
                </a:solidFill>
                <a:latin typeface="Verdana"/>
                <a:ea typeface="Verdana"/>
                <a:cs typeface="Verdana"/>
                <a:sym typeface="Verdana"/>
              </a:defRPr>
            </a:lvl7pPr>
            <a:lvl8pPr indent="-355600" lvl="7" marL="3657600" marR="0" rtl="0" algn="l">
              <a:spcBef>
                <a:spcPts val="400"/>
              </a:spcBef>
              <a:spcAft>
                <a:spcPts val="0"/>
              </a:spcAft>
              <a:buClr>
                <a:schemeClr val="dk1"/>
              </a:buClr>
              <a:buSzPts val="2000"/>
              <a:buFont typeface="Verdana"/>
              <a:buChar char="»"/>
              <a:defRPr b="0" i="0" sz="2000" u="none" cap="none" strike="noStrike">
                <a:solidFill>
                  <a:schemeClr val="dk1"/>
                </a:solidFill>
                <a:latin typeface="Verdana"/>
                <a:ea typeface="Verdana"/>
                <a:cs typeface="Verdana"/>
                <a:sym typeface="Verdana"/>
              </a:defRPr>
            </a:lvl8pPr>
            <a:lvl9pPr indent="-355600" lvl="8" marL="4114800" marR="0" rtl="0" algn="l">
              <a:spcBef>
                <a:spcPts val="400"/>
              </a:spcBef>
              <a:spcAft>
                <a:spcPts val="0"/>
              </a:spcAft>
              <a:buClr>
                <a:schemeClr val="dk1"/>
              </a:buClr>
              <a:buSzPts val="2000"/>
              <a:buFont typeface="Verdana"/>
              <a:buChar char="»"/>
              <a:defRPr b="0" i="0" sz="2000" u="none" cap="none" strike="noStrike">
                <a:solidFill>
                  <a:schemeClr val="dk1"/>
                </a:solidFill>
                <a:latin typeface="Verdana"/>
                <a:ea typeface="Verdana"/>
                <a:cs typeface="Verdana"/>
                <a:sym typeface="Verdana"/>
              </a:defRPr>
            </a:lvl9pPr>
          </a:lstStyle>
          <a:p/>
        </p:txBody>
      </p:sp>
      <p:sp>
        <p:nvSpPr>
          <p:cNvPr id="12" name="Google Shape;12;p53"/>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400" u="none" cap="none" strike="noStrike">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2pPr>
            <a:lvl3pPr lvl="2"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3pPr>
            <a:lvl4pPr lvl="3"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4pPr>
            <a:lvl5pPr lvl="4"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5pPr>
            <a:lvl6pPr lvl="5"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6pPr>
            <a:lvl7pPr lvl="6"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7pPr>
            <a:lvl8pPr lvl="7"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8pPr>
            <a:lvl9pPr lvl="8"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9pPr>
          </a:lstStyle>
          <a:p/>
        </p:txBody>
      </p:sp>
      <p:sp>
        <p:nvSpPr>
          <p:cNvPr id="13" name="Google Shape;13;p53"/>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1400" u="none" cap="none" strike="noStrike">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2pPr>
            <a:lvl3pPr lvl="2"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3pPr>
            <a:lvl4pPr lvl="3"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4pPr>
            <a:lvl5pPr lvl="4"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5pPr>
            <a:lvl6pPr lvl="5"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6pPr>
            <a:lvl7pPr lvl="6"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7pPr>
            <a:lvl8pPr lvl="7"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8pPr>
            <a:lvl9pPr lvl="8"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9pPr>
          </a:lstStyle>
          <a:p/>
        </p:txBody>
      </p:sp>
      <p:sp>
        <p:nvSpPr>
          <p:cNvPr id="14" name="Google Shape;14;p53"/>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400" u="none" cap="none" strike="noStrike">
                <a:solidFill>
                  <a:srgbClr val="000000"/>
                </a:solidFill>
                <a:latin typeface="Verdana"/>
                <a:ea typeface="Verdana"/>
                <a:cs typeface="Verdana"/>
                <a:sym typeface="Verdana"/>
              </a:defRPr>
            </a:lvl1pPr>
            <a:lvl2pPr indent="0" lvl="1" marL="0" marR="0" rtl="0" algn="r">
              <a:spcBef>
                <a:spcPts val="0"/>
              </a:spcBef>
              <a:buNone/>
              <a:defRPr b="0" i="0" sz="1400" u="none" cap="none" strike="noStrike">
                <a:solidFill>
                  <a:srgbClr val="000000"/>
                </a:solidFill>
                <a:latin typeface="Verdana"/>
                <a:ea typeface="Verdana"/>
                <a:cs typeface="Verdana"/>
                <a:sym typeface="Verdana"/>
              </a:defRPr>
            </a:lvl2pPr>
            <a:lvl3pPr indent="0" lvl="2" marL="0" marR="0" rtl="0" algn="r">
              <a:spcBef>
                <a:spcPts val="0"/>
              </a:spcBef>
              <a:buNone/>
              <a:defRPr b="0" i="0" sz="1400" u="none" cap="none" strike="noStrike">
                <a:solidFill>
                  <a:srgbClr val="000000"/>
                </a:solidFill>
                <a:latin typeface="Verdana"/>
                <a:ea typeface="Verdana"/>
                <a:cs typeface="Verdana"/>
                <a:sym typeface="Verdana"/>
              </a:defRPr>
            </a:lvl3pPr>
            <a:lvl4pPr indent="0" lvl="3" marL="0" marR="0" rtl="0" algn="r">
              <a:spcBef>
                <a:spcPts val="0"/>
              </a:spcBef>
              <a:buNone/>
              <a:defRPr b="0" i="0" sz="1400" u="none" cap="none" strike="noStrike">
                <a:solidFill>
                  <a:srgbClr val="000000"/>
                </a:solidFill>
                <a:latin typeface="Verdana"/>
                <a:ea typeface="Verdana"/>
                <a:cs typeface="Verdana"/>
                <a:sym typeface="Verdana"/>
              </a:defRPr>
            </a:lvl4pPr>
            <a:lvl5pPr indent="0" lvl="4" marL="0" marR="0" rtl="0" algn="r">
              <a:spcBef>
                <a:spcPts val="0"/>
              </a:spcBef>
              <a:buNone/>
              <a:defRPr b="0" i="0" sz="1400" u="none" cap="none" strike="noStrike">
                <a:solidFill>
                  <a:srgbClr val="000000"/>
                </a:solidFill>
                <a:latin typeface="Verdana"/>
                <a:ea typeface="Verdana"/>
                <a:cs typeface="Verdana"/>
                <a:sym typeface="Verdana"/>
              </a:defRPr>
            </a:lvl5pPr>
            <a:lvl6pPr indent="0" lvl="5" marL="0" marR="0" rtl="0" algn="r">
              <a:spcBef>
                <a:spcPts val="0"/>
              </a:spcBef>
              <a:buNone/>
              <a:defRPr b="0" i="0" sz="1400" u="none" cap="none" strike="noStrike">
                <a:solidFill>
                  <a:srgbClr val="000000"/>
                </a:solidFill>
                <a:latin typeface="Verdana"/>
                <a:ea typeface="Verdana"/>
                <a:cs typeface="Verdana"/>
                <a:sym typeface="Verdana"/>
              </a:defRPr>
            </a:lvl6pPr>
            <a:lvl7pPr indent="0" lvl="6" marL="0" marR="0" rtl="0" algn="r">
              <a:spcBef>
                <a:spcPts val="0"/>
              </a:spcBef>
              <a:buNone/>
              <a:defRPr b="0" i="0" sz="1400" u="none" cap="none" strike="noStrike">
                <a:solidFill>
                  <a:srgbClr val="000000"/>
                </a:solidFill>
                <a:latin typeface="Verdana"/>
                <a:ea typeface="Verdana"/>
                <a:cs typeface="Verdana"/>
                <a:sym typeface="Verdana"/>
              </a:defRPr>
            </a:lvl7pPr>
            <a:lvl8pPr indent="0" lvl="7" marL="0" marR="0" rtl="0" algn="r">
              <a:spcBef>
                <a:spcPts val="0"/>
              </a:spcBef>
              <a:buNone/>
              <a:defRPr b="0" i="0" sz="1400" u="none" cap="none" strike="noStrike">
                <a:solidFill>
                  <a:srgbClr val="000000"/>
                </a:solidFill>
                <a:latin typeface="Verdana"/>
                <a:ea typeface="Verdana"/>
                <a:cs typeface="Verdana"/>
                <a:sym typeface="Verdana"/>
              </a:defRPr>
            </a:lvl8pPr>
            <a:lvl9pPr indent="0" lvl="8" marL="0" marR="0" rtl="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78" name="Shape 678"/>
        <p:cNvGrpSpPr/>
        <p:nvPr/>
      </p:nvGrpSpPr>
      <p:grpSpPr>
        <a:xfrm>
          <a:off x="0" y="0"/>
          <a:ext cx="0" cy="0"/>
          <a:chOff x="0" y="0"/>
          <a:chExt cx="0" cy="0"/>
        </a:xfrm>
      </p:grpSpPr>
      <p:sp>
        <p:nvSpPr>
          <p:cNvPr id="679" name="Google Shape;679;p84"/>
          <p:cNvSpPr txBox="1"/>
          <p:nvPr>
            <p:ph type="title"/>
          </p:nvPr>
        </p:nvSpPr>
        <p:spPr>
          <a:xfrm>
            <a:off x="603250" y="476250"/>
            <a:ext cx="10985500" cy="716582"/>
          </a:xfrm>
          <a:prstGeom prst="rect">
            <a:avLst/>
          </a:prstGeom>
          <a:noFill/>
          <a:ln>
            <a:noFill/>
          </a:ln>
        </p:spPr>
        <p:txBody>
          <a:bodyPr anchorCtr="0" anchor="t" bIns="50800" lIns="50800" spcFirstLastPara="1" rIns="50800" wrap="square" tIns="50800">
            <a:normAutofit/>
          </a:bodyPr>
          <a:lstStyle>
            <a:lvl1pPr lvl="0" marR="0" rtl="0" algn="l">
              <a:lnSpc>
                <a:spcPct val="80000"/>
              </a:lnSpc>
              <a:spcBef>
                <a:spcPts val="0"/>
              </a:spcBef>
              <a:spcAft>
                <a:spcPts val="0"/>
              </a:spcAft>
              <a:buClr>
                <a:srgbClr val="FFFFFF"/>
              </a:buClr>
              <a:buSzPts val="4250"/>
              <a:buFont typeface="Helvetica Neue"/>
              <a:buNone/>
              <a:defRPr b="1" i="0" sz="4250" u="none" cap="none" strike="noStrike">
                <a:solidFill>
                  <a:srgbClr val="FFFFFF"/>
                </a:solidFill>
                <a:latin typeface="Helvetica Neue"/>
                <a:ea typeface="Helvetica Neue"/>
                <a:cs typeface="Helvetica Neue"/>
                <a:sym typeface="Helvetica Neue"/>
              </a:defRPr>
            </a:lvl1pPr>
            <a:lvl2pPr lvl="1" marR="0" rtl="0" algn="l">
              <a:lnSpc>
                <a:spcPct val="80000"/>
              </a:lnSpc>
              <a:spcBef>
                <a:spcPts val="0"/>
              </a:spcBef>
              <a:spcAft>
                <a:spcPts val="0"/>
              </a:spcAft>
              <a:buClr>
                <a:srgbClr val="FFFFFF"/>
              </a:buClr>
              <a:buSzPts val="4250"/>
              <a:buFont typeface="Helvetica Neue"/>
              <a:buNone/>
              <a:defRPr b="1" i="0" sz="4250" u="none" cap="none" strike="noStrike">
                <a:solidFill>
                  <a:srgbClr val="FFFFFF"/>
                </a:solidFill>
                <a:latin typeface="Helvetica Neue"/>
                <a:ea typeface="Helvetica Neue"/>
                <a:cs typeface="Helvetica Neue"/>
                <a:sym typeface="Helvetica Neue"/>
              </a:defRPr>
            </a:lvl2pPr>
            <a:lvl3pPr lvl="2" marR="0" rtl="0" algn="l">
              <a:lnSpc>
                <a:spcPct val="80000"/>
              </a:lnSpc>
              <a:spcBef>
                <a:spcPts val="0"/>
              </a:spcBef>
              <a:spcAft>
                <a:spcPts val="0"/>
              </a:spcAft>
              <a:buClr>
                <a:srgbClr val="FFFFFF"/>
              </a:buClr>
              <a:buSzPts val="4250"/>
              <a:buFont typeface="Helvetica Neue"/>
              <a:buNone/>
              <a:defRPr b="1" i="0" sz="4250" u="none" cap="none" strike="noStrike">
                <a:solidFill>
                  <a:srgbClr val="FFFFFF"/>
                </a:solidFill>
                <a:latin typeface="Helvetica Neue"/>
                <a:ea typeface="Helvetica Neue"/>
                <a:cs typeface="Helvetica Neue"/>
                <a:sym typeface="Helvetica Neue"/>
              </a:defRPr>
            </a:lvl3pPr>
            <a:lvl4pPr lvl="3" marR="0" rtl="0" algn="l">
              <a:lnSpc>
                <a:spcPct val="80000"/>
              </a:lnSpc>
              <a:spcBef>
                <a:spcPts val="0"/>
              </a:spcBef>
              <a:spcAft>
                <a:spcPts val="0"/>
              </a:spcAft>
              <a:buClr>
                <a:srgbClr val="FFFFFF"/>
              </a:buClr>
              <a:buSzPts val="4250"/>
              <a:buFont typeface="Helvetica Neue"/>
              <a:buNone/>
              <a:defRPr b="1" i="0" sz="4250" u="none" cap="none" strike="noStrike">
                <a:solidFill>
                  <a:srgbClr val="FFFFFF"/>
                </a:solidFill>
                <a:latin typeface="Helvetica Neue"/>
                <a:ea typeface="Helvetica Neue"/>
                <a:cs typeface="Helvetica Neue"/>
                <a:sym typeface="Helvetica Neue"/>
              </a:defRPr>
            </a:lvl4pPr>
            <a:lvl5pPr lvl="4" marR="0" rtl="0" algn="l">
              <a:lnSpc>
                <a:spcPct val="80000"/>
              </a:lnSpc>
              <a:spcBef>
                <a:spcPts val="0"/>
              </a:spcBef>
              <a:spcAft>
                <a:spcPts val="0"/>
              </a:spcAft>
              <a:buClr>
                <a:srgbClr val="FFFFFF"/>
              </a:buClr>
              <a:buSzPts val="4250"/>
              <a:buFont typeface="Helvetica Neue"/>
              <a:buNone/>
              <a:defRPr b="1" i="0" sz="4250" u="none" cap="none" strike="noStrike">
                <a:solidFill>
                  <a:srgbClr val="FFFFFF"/>
                </a:solidFill>
                <a:latin typeface="Helvetica Neue"/>
                <a:ea typeface="Helvetica Neue"/>
                <a:cs typeface="Helvetica Neue"/>
                <a:sym typeface="Helvetica Neue"/>
              </a:defRPr>
            </a:lvl5pPr>
            <a:lvl6pPr lvl="5" marR="0" rtl="0" algn="l">
              <a:lnSpc>
                <a:spcPct val="80000"/>
              </a:lnSpc>
              <a:spcBef>
                <a:spcPts val="0"/>
              </a:spcBef>
              <a:spcAft>
                <a:spcPts val="0"/>
              </a:spcAft>
              <a:buClr>
                <a:srgbClr val="FFFFFF"/>
              </a:buClr>
              <a:buSzPts val="4250"/>
              <a:buFont typeface="Helvetica Neue"/>
              <a:buNone/>
              <a:defRPr b="1" i="0" sz="4250" u="none" cap="none" strike="noStrike">
                <a:solidFill>
                  <a:srgbClr val="FFFFFF"/>
                </a:solidFill>
                <a:latin typeface="Helvetica Neue"/>
                <a:ea typeface="Helvetica Neue"/>
                <a:cs typeface="Helvetica Neue"/>
                <a:sym typeface="Helvetica Neue"/>
              </a:defRPr>
            </a:lvl6pPr>
            <a:lvl7pPr lvl="6" marR="0" rtl="0" algn="l">
              <a:lnSpc>
                <a:spcPct val="80000"/>
              </a:lnSpc>
              <a:spcBef>
                <a:spcPts val="0"/>
              </a:spcBef>
              <a:spcAft>
                <a:spcPts val="0"/>
              </a:spcAft>
              <a:buClr>
                <a:srgbClr val="FFFFFF"/>
              </a:buClr>
              <a:buSzPts val="4250"/>
              <a:buFont typeface="Helvetica Neue"/>
              <a:buNone/>
              <a:defRPr b="1" i="0" sz="4250" u="none" cap="none" strike="noStrike">
                <a:solidFill>
                  <a:srgbClr val="FFFFFF"/>
                </a:solidFill>
                <a:latin typeface="Helvetica Neue"/>
                <a:ea typeface="Helvetica Neue"/>
                <a:cs typeface="Helvetica Neue"/>
                <a:sym typeface="Helvetica Neue"/>
              </a:defRPr>
            </a:lvl7pPr>
            <a:lvl8pPr lvl="7" marR="0" rtl="0" algn="l">
              <a:lnSpc>
                <a:spcPct val="80000"/>
              </a:lnSpc>
              <a:spcBef>
                <a:spcPts val="0"/>
              </a:spcBef>
              <a:spcAft>
                <a:spcPts val="0"/>
              </a:spcAft>
              <a:buClr>
                <a:srgbClr val="FFFFFF"/>
              </a:buClr>
              <a:buSzPts val="4250"/>
              <a:buFont typeface="Helvetica Neue"/>
              <a:buNone/>
              <a:defRPr b="1" i="0" sz="4250" u="none" cap="none" strike="noStrike">
                <a:solidFill>
                  <a:srgbClr val="FFFFFF"/>
                </a:solidFill>
                <a:latin typeface="Helvetica Neue"/>
                <a:ea typeface="Helvetica Neue"/>
                <a:cs typeface="Helvetica Neue"/>
                <a:sym typeface="Helvetica Neue"/>
              </a:defRPr>
            </a:lvl8pPr>
            <a:lvl9pPr lvl="8" marR="0" rtl="0" algn="l">
              <a:lnSpc>
                <a:spcPct val="80000"/>
              </a:lnSpc>
              <a:spcBef>
                <a:spcPts val="0"/>
              </a:spcBef>
              <a:spcAft>
                <a:spcPts val="0"/>
              </a:spcAft>
              <a:buClr>
                <a:srgbClr val="FFFFFF"/>
              </a:buClr>
              <a:buSzPts val="4250"/>
              <a:buFont typeface="Helvetica Neue"/>
              <a:buNone/>
              <a:defRPr b="1" i="0" sz="4250" u="none" cap="none" strike="noStrike">
                <a:solidFill>
                  <a:srgbClr val="FFFFFF"/>
                </a:solidFill>
                <a:latin typeface="Helvetica Neue"/>
                <a:ea typeface="Helvetica Neue"/>
                <a:cs typeface="Helvetica Neue"/>
                <a:sym typeface="Helvetica Neue"/>
              </a:defRPr>
            </a:lvl9pPr>
          </a:lstStyle>
          <a:p/>
        </p:txBody>
      </p:sp>
      <p:sp>
        <p:nvSpPr>
          <p:cNvPr id="680" name="Google Shape;680;p84"/>
          <p:cNvSpPr txBox="1"/>
          <p:nvPr>
            <p:ph idx="1" type="body"/>
          </p:nvPr>
        </p:nvSpPr>
        <p:spPr>
          <a:xfrm>
            <a:off x="603250" y="2124252"/>
            <a:ext cx="10985500" cy="4128006"/>
          </a:xfrm>
          <a:prstGeom prst="rect">
            <a:avLst/>
          </a:prstGeom>
          <a:noFill/>
          <a:ln>
            <a:noFill/>
          </a:ln>
        </p:spPr>
        <p:txBody>
          <a:bodyPr anchorCtr="0" anchor="t" bIns="50800" lIns="50800" spcFirstLastPara="1" rIns="50800" wrap="square" tIns="50800">
            <a:normAutofit/>
          </a:bodyPr>
          <a:lstStyle>
            <a:lvl1pPr indent="-416052" lvl="0" marL="457200" marR="0" rtl="0" algn="l">
              <a:lnSpc>
                <a:spcPct val="90000"/>
              </a:lnSpc>
              <a:spcBef>
                <a:spcPts val="2250"/>
              </a:spcBef>
              <a:spcAft>
                <a:spcPts val="0"/>
              </a:spcAft>
              <a:buClr>
                <a:srgbClr val="FFFFFF"/>
              </a:buClr>
              <a:buSzPts val="2952"/>
              <a:buFont typeface="Helvetica Neue"/>
              <a:buChar char="•"/>
              <a:defRPr b="0" i="0" sz="2400" u="none" cap="none" strike="noStrike">
                <a:solidFill>
                  <a:srgbClr val="FFFFFF"/>
                </a:solidFill>
                <a:latin typeface="Helvetica Neue"/>
                <a:ea typeface="Helvetica Neue"/>
                <a:cs typeface="Helvetica Neue"/>
                <a:sym typeface="Helvetica Neue"/>
              </a:defRPr>
            </a:lvl1pPr>
            <a:lvl2pPr indent="-416052" lvl="1" marL="914400" marR="0" rtl="0" algn="l">
              <a:lnSpc>
                <a:spcPct val="90000"/>
              </a:lnSpc>
              <a:spcBef>
                <a:spcPts val="2250"/>
              </a:spcBef>
              <a:spcAft>
                <a:spcPts val="0"/>
              </a:spcAft>
              <a:buClr>
                <a:srgbClr val="FFFFFF"/>
              </a:buClr>
              <a:buSzPts val="2952"/>
              <a:buFont typeface="Helvetica Neue"/>
              <a:buChar char="•"/>
              <a:defRPr b="0" i="0" sz="2400" u="none" cap="none" strike="noStrike">
                <a:solidFill>
                  <a:srgbClr val="FFFFFF"/>
                </a:solidFill>
                <a:latin typeface="Helvetica Neue"/>
                <a:ea typeface="Helvetica Neue"/>
                <a:cs typeface="Helvetica Neue"/>
                <a:sym typeface="Helvetica Neue"/>
              </a:defRPr>
            </a:lvl2pPr>
            <a:lvl3pPr indent="-416052" lvl="2" marL="1371600" marR="0" rtl="0" algn="l">
              <a:lnSpc>
                <a:spcPct val="90000"/>
              </a:lnSpc>
              <a:spcBef>
                <a:spcPts val="2250"/>
              </a:spcBef>
              <a:spcAft>
                <a:spcPts val="0"/>
              </a:spcAft>
              <a:buClr>
                <a:srgbClr val="FFFFFF"/>
              </a:buClr>
              <a:buSzPts val="2952"/>
              <a:buFont typeface="Helvetica Neue"/>
              <a:buChar char="•"/>
              <a:defRPr b="0" i="0" sz="2400" u="none" cap="none" strike="noStrike">
                <a:solidFill>
                  <a:srgbClr val="FFFFFF"/>
                </a:solidFill>
                <a:latin typeface="Helvetica Neue"/>
                <a:ea typeface="Helvetica Neue"/>
                <a:cs typeface="Helvetica Neue"/>
                <a:sym typeface="Helvetica Neue"/>
              </a:defRPr>
            </a:lvl3pPr>
            <a:lvl4pPr indent="-416052" lvl="3" marL="1828800" marR="0" rtl="0" algn="l">
              <a:lnSpc>
                <a:spcPct val="90000"/>
              </a:lnSpc>
              <a:spcBef>
                <a:spcPts val="2250"/>
              </a:spcBef>
              <a:spcAft>
                <a:spcPts val="0"/>
              </a:spcAft>
              <a:buClr>
                <a:srgbClr val="FFFFFF"/>
              </a:buClr>
              <a:buSzPts val="2952"/>
              <a:buFont typeface="Helvetica Neue"/>
              <a:buChar char="•"/>
              <a:defRPr b="0" i="0" sz="2400" u="none" cap="none" strike="noStrike">
                <a:solidFill>
                  <a:srgbClr val="FFFFFF"/>
                </a:solidFill>
                <a:latin typeface="Helvetica Neue"/>
                <a:ea typeface="Helvetica Neue"/>
                <a:cs typeface="Helvetica Neue"/>
                <a:sym typeface="Helvetica Neue"/>
              </a:defRPr>
            </a:lvl4pPr>
            <a:lvl5pPr indent="-416051" lvl="4" marL="2286000" marR="0" rtl="0" algn="l">
              <a:lnSpc>
                <a:spcPct val="90000"/>
              </a:lnSpc>
              <a:spcBef>
                <a:spcPts val="2250"/>
              </a:spcBef>
              <a:spcAft>
                <a:spcPts val="0"/>
              </a:spcAft>
              <a:buClr>
                <a:srgbClr val="FFFFFF"/>
              </a:buClr>
              <a:buSzPts val="2952"/>
              <a:buFont typeface="Helvetica Neue"/>
              <a:buChar char="•"/>
              <a:defRPr b="0" i="0" sz="2400" u="none" cap="none" strike="noStrike">
                <a:solidFill>
                  <a:srgbClr val="FFFFFF"/>
                </a:solidFill>
                <a:latin typeface="Helvetica Neue"/>
                <a:ea typeface="Helvetica Neue"/>
                <a:cs typeface="Helvetica Neue"/>
                <a:sym typeface="Helvetica Neue"/>
              </a:defRPr>
            </a:lvl5pPr>
            <a:lvl6pPr indent="-416051" lvl="5" marL="2743200" marR="0" rtl="0" algn="l">
              <a:lnSpc>
                <a:spcPct val="90000"/>
              </a:lnSpc>
              <a:spcBef>
                <a:spcPts val="2250"/>
              </a:spcBef>
              <a:spcAft>
                <a:spcPts val="0"/>
              </a:spcAft>
              <a:buClr>
                <a:srgbClr val="FFFFFF"/>
              </a:buClr>
              <a:buSzPts val="2952"/>
              <a:buFont typeface="Helvetica Neue"/>
              <a:buChar char="•"/>
              <a:defRPr b="0" i="0" sz="2400" u="none" cap="none" strike="noStrike">
                <a:solidFill>
                  <a:srgbClr val="FFFFFF"/>
                </a:solidFill>
                <a:latin typeface="Helvetica Neue"/>
                <a:ea typeface="Helvetica Neue"/>
                <a:cs typeface="Helvetica Neue"/>
                <a:sym typeface="Helvetica Neue"/>
              </a:defRPr>
            </a:lvl6pPr>
            <a:lvl7pPr indent="-416051" lvl="6" marL="3200400" marR="0" rtl="0" algn="l">
              <a:lnSpc>
                <a:spcPct val="90000"/>
              </a:lnSpc>
              <a:spcBef>
                <a:spcPts val="2250"/>
              </a:spcBef>
              <a:spcAft>
                <a:spcPts val="0"/>
              </a:spcAft>
              <a:buClr>
                <a:srgbClr val="FFFFFF"/>
              </a:buClr>
              <a:buSzPts val="2952"/>
              <a:buFont typeface="Helvetica Neue"/>
              <a:buChar char="•"/>
              <a:defRPr b="0" i="0" sz="2400" u="none" cap="none" strike="noStrike">
                <a:solidFill>
                  <a:srgbClr val="FFFFFF"/>
                </a:solidFill>
                <a:latin typeface="Helvetica Neue"/>
                <a:ea typeface="Helvetica Neue"/>
                <a:cs typeface="Helvetica Neue"/>
                <a:sym typeface="Helvetica Neue"/>
              </a:defRPr>
            </a:lvl7pPr>
            <a:lvl8pPr indent="-416051" lvl="7" marL="3657600" marR="0" rtl="0" algn="l">
              <a:lnSpc>
                <a:spcPct val="90000"/>
              </a:lnSpc>
              <a:spcBef>
                <a:spcPts val="2250"/>
              </a:spcBef>
              <a:spcAft>
                <a:spcPts val="0"/>
              </a:spcAft>
              <a:buClr>
                <a:srgbClr val="FFFFFF"/>
              </a:buClr>
              <a:buSzPts val="2952"/>
              <a:buFont typeface="Helvetica Neue"/>
              <a:buChar char="•"/>
              <a:defRPr b="0" i="0" sz="2400" u="none" cap="none" strike="noStrike">
                <a:solidFill>
                  <a:srgbClr val="FFFFFF"/>
                </a:solidFill>
                <a:latin typeface="Helvetica Neue"/>
                <a:ea typeface="Helvetica Neue"/>
                <a:cs typeface="Helvetica Neue"/>
                <a:sym typeface="Helvetica Neue"/>
              </a:defRPr>
            </a:lvl8pPr>
            <a:lvl9pPr indent="-416052" lvl="8" marL="4114800" marR="0" rtl="0" algn="l">
              <a:lnSpc>
                <a:spcPct val="90000"/>
              </a:lnSpc>
              <a:spcBef>
                <a:spcPts val="2250"/>
              </a:spcBef>
              <a:spcAft>
                <a:spcPts val="0"/>
              </a:spcAft>
              <a:buClr>
                <a:srgbClr val="FFFFFF"/>
              </a:buClr>
              <a:buSzPts val="2952"/>
              <a:buFont typeface="Helvetica Neue"/>
              <a:buChar char="•"/>
              <a:defRPr b="0" i="0" sz="2400" u="none" cap="none" strike="noStrike">
                <a:solidFill>
                  <a:srgbClr val="FFFFFF"/>
                </a:solidFill>
                <a:latin typeface="Helvetica Neue"/>
                <a:ea typeface="Helvetica Neue"/>
                <a:cs typeface="Helvetica Neue"/>
                <a:sym typeface="Helvetica Neue"/>
              </a:defRPr>
            </a:lvl9pPr>
          </a:lstStyle>
          <a:p/>
        </p:txBody>
      </p:sp>
      <p:sp>
        <p:nvSpPr>
          <p:cNvPr id="681" name="Google Shape;681;p84"/>
          <p:cNvSpPr txBox="1"/>
          <p:nvPr>
            <p:ph idx="12" type="sldNum"/>
          </p:nvPr>
        </p:nvSpPr>
        <p:spPr>
          <a:xfrm>
            <a:off x="6000750" y="6486708"/>
            <a:ext cx="227626" cy="241092"/>
          </a:xfrm>
          <a:prstGeom prst="rect">
            <a:avLst/>
          </a:prstGeom>
          <a:noFill/>
          <a:ln>
            <a:noFill/>
          </a:ln>
        </p:spPr>
        <p:txBody>
          <a:bodyPr anchorCtr="0" anchor="b" bIns="50800" lIns="50800" spcFirstLastPara="1" rIns="50800" wrap="square" tIns="50800">
            <a:sp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chemeClr val="lt1"/>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9" name="Shape 799"/>
        <p:cNvGrpSpPr/>
        <p:nvPr/>
      </p:nvGrpSpPr>
      <p:grpSpPr>
        <a:xfrm>
          <a:off x="0" y="0"/>
          <a:ext cx="0" cy="0"/>
          <a:chOff x="0" y="0"/>
          <a:chExt cx="0" cy="0"/>
        </a:xfrm>
      </p:grpSpPr>
      <p:sp>
        <p:nvSpPr>
          <p:cNvPr id="800" name="Google Shape;800;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01" name="Google Shape;801;p8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2" name="Google Shape;802;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03" name="Google Shape;803;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04" name="Google Shape;804;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 name="Shape 104"/>
        <p:cNvGrpSpPr/>
        <p:nvPr/>
      </p:nvGrpSpPr>
      <p:grpSpPr>
        <a:xfrm>
          <a:off x="0" y="0"/>
          <a:ext cx="0" cy="0"/>
          <a:chOff x="0" y="0"/>
          <a:chExt cx="0" cy="0"/>
        </a:xfrm>
      </p:grpSpPr>
      <p:sp>
        <p:nvSpPr>
          <p:cNvPr id="105" name="Google Shape;105;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6" name="Google Shape;106;p5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 name="Google Shape;107;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8" name="Google Shape;108;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9" name="Google Shape;109;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93" name="Shape 193"/>
        <p:cNvGrpSpPr/>
        <p:nvPr/>
      </p:nvGrpSpPr>
      <p:grpSpPr>
        <a:xfrm>
          <a:off x="0" y="0"/>
          <a:ext cx="0" cy="0"/>
          <a:chOff x="0" y="0"/>
          <a:chExt cx="0" cy="0"/>
        </a:xfrm>
      </p:grpSpPr>
      <p:sp>
        <p:nvSpPr>
          <p:cNvPr id="194" name="Google Shape;194;p57"/>
          <p:cNvSpPr txBox="1"/>
          <p:nvPr/>
        </p:nvSpPr>
        <p:spPr>
          <a:xfrm>
            <a:off x="-481333" y="6526976"/>
            <a:ext cx="4542484" cy="2462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B7CFF"/>
              </a:buClr>
              <a:buSzPts val="1000"/>
              <a:buFont typeface="Open Sans"/>
              <a:buNone/>
            </a:pPr>
            <a:r>
              <a:rPr b="1" i="0" lang="en-US" sz="1000" u="none" cap="none" strike="noStrike">
                <a:solidFill>
                  <a:srgbClr val="3B7CFF"/>
                </a:solidFill>
                <a:latin typeface="Open Sans"/>
                <a:ea typeface="Open Sans"/>
                <a:cs typeface="Open Sans"/>
                <a:sym typeface="Open Sans"/>
              </a:rPr>
              <a:t>Information Restricted Per Cover Page</a:t>
            </a:r>
            <a:endParaRPr b="0" i="0" sz="1000" u="none" cap="none" strike="noStrike">
              <a:solidFill>
                <a:schemeClr val="lt1"/>
              </a:solidFill>
              <a:latin typeface="Calibri"/>
              <a:ea typeface="Calibri"/>
              <a:cs typeface="Calibri"/>
              <a:sym typeface="Calibri"/>
            </a:endParaRPr>
          </a:p>
        </p:txBody>
      </p:sp>
      <p:sp>
        <p:nvSpPr>
          <p:cNvPr id="195" name="Google Shape;195;p57"/>
          <p:cNvSpPr txBox="1"/>
          <p:nvPr/>
        </p:nvSpPr>
        <p:spPr>
          <a:xfrm>
            <a:off x="4075006" y="6496197"/>
            <a:ext cx="442213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3B7CFF"/>
                </a:solidFill>
                <a:latin typeface="Open Sans"/>
                <a:ea typeface="Open Sans"/>
                <a:cs typeface="Open Sans"/>
                <a:sym typeface="Open Sans"/>
              </a:rPr>
              <a:t>TMT.PMO.PRE.23.005.REL01</a:t>
            </a:r>
            <a:endParaRPr b="0" i="0" sz="1400" u="none" cap="none" strike="noStrike">
              <a:solidFill>
                <a:srgbClr val="000000"/>
              </a:solidFill>
              <a:latin typeface="Arial"/>
              <a:ea typeface="Arial"/>
              <a:cs typeface="Arial"/>
              <a:sym typeface="Arial"/>
            </a:endParaRPr>
          </a:p>
        </p:txBody>
      </p:sp>
      <p:sp>
        <p:nvSpPr>
          <p:cNvPr id="196" name="Google Shape;196;p57"/>
          <p:cNvSpPr txBox="1"/>
          <p:nvPr/>
        </p:nvSpPr>
        <p:spPr>
          <a:xfrm>
            <a:off x="10261600" y="6502947"/>
            <a:ext cx="1474240"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1" i="0" lang="en-US" sz="1400" u="none" cap="none" strike="noStrike">
                <a:solidFill>
                  <a:srgbClr val="3B7CFF"/>
                </a:solidFill>
                <a:latin typeface="Open Sans"/>
                <a:ea typeface="Open Sans"/>
                <a:cs typeface="Open Sans"/>
                <a:sym typeface="Open Sans"/>
              </a:rPr>
              <a:t>‹#›</a:t>
            </a:fld>
            <a:endParaRPr b="1" i="0" sz="1400" u="none" cap="none" strike="noStrike">
              <a:solidFill>
                <a:srgbClr val="3B7CFF"/>
              </a:solidFill>
              <a:latin typeface="Open Sans"/>
              <a:ea typeface="Open Sans"/>
              <a:cs typeface="Open Sans"/>
              <a:sym typeface="Open Sans"/>
            </a:endParaRPr>
          </a:p>
        </p:txBody>
      </p:sp>
      <p:sp>
        <p:nvSpPr>
          <p:cNvPr id="197" name="Google Shape;197;p57"/>
          <p:cNvSpPr txBox="1"/>
          <p:nvPr>
            <p:ph type="title"/>
          </p:nvPr>
        </p:nvSpPr>
        <p:spPr>
          <a:xfrm>
            <a:off x="914400" y="228601"/>
            <a:ext cx="10515600" cy="1006475"/>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lt1"/>
              </a:buClr>
              <a:buSzPts val="3200"/>
              <a:buFont typeface="Open Sans"/>
              <a:buNone/>
              <a:defRPr b="1" i="0" sz="32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3" name="Shape 263"/>
        <p:cNvGrpSpPr/>
        <p:nvPr/>
      </p:nvGrpSpPr>
      <p:grpSpPr>
        <a:xfrm>
          <a:off x="0" y="0"/>
          <a:ext cx="0" cy="0"/>
          <a:chOff x="0" y="0"/>
          <a:chExt cx="0" cy="0"/>
        </a:xfrm>
      </p:grpSpPr>
      <p:sp>
        <p:nvSpPr>
          <p:cNvPr id="264" name="Google Shape;264;p59"/>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1pPr>
            <a:lvl2pPr lvl="1"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2pPr>
            <a:lvl3pPr lvl="2"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3pPr>
            <a:lvl4pPr lvl="3"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4pPr>
            <a:lvl5pPr lvl="4"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5pPr>
            <a:lvl6pPr lvl="5"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6pPr>
            <a:lvl7pPr lvl="6"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7pPr>
            <a:lvl8pPr lvl="7"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8pPr>
            <a:lvl9pPr lvl="8" marR="0" rtl="0" algn="ctr">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9pPr>
          </a:lstStyle>
          <a:p/>
        </p:txBody>
      </p:sp>
      <p:sp>
        <p:nvSpPr>
          <p:cNvPr id="265" name="Google Shape;265;p59"/>
          <p:cNvSpPr txBox="1"/>
          <p:nvPr>
            <p:ph idx="1" type="body"/>
          </p:nvPr>
        </p:nvSpPr>
        <p:spPr>
          <a:xfrm>
            <a:off x="914400" y="1981200"/>
            <a:ext cx="10363200" cy="41148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Times New Roman"/>
              <a:buChar char="•"/>
              <a:defRPr b="0" i="0" sz="3200" u="none" cap="none" strike="noStrike">
                <a:solidFill>
                  <a:schemeClr val="dk1"/>
                </a:solidFill>
                <a:latin typeface="Times New Roman"/>
                <a:ea typeface="Times New Roman"/>
                <a:cs typeface="Times New Roman"/>
                <a:sym typeface="Times New Roman"/>
              </a:defRPr>
            </a:lvl1pPr>
            <a:lvl2pPr indent="-406400" lvl="1" marL="914400" marR="0" rtl="0" algn="l">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2pPr>
            <a:lvl3pPr indent="-381000" lvl="2" marL="1371600" marR="0" rtl="0" algn="l">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3pPr>
            <a:lvl4pPr indent="-355600" lvl="3" marL="1828800" marR="0" rtl="0" algn="l">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4pPr>
            <a:lvl5pPr indent="-355600" lvl="4" marL="2286000" marR="0" rtl="0" algn="l">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9pPr>
          </a:lstStyle>
          <a:p/>
        </p:txBody>
      </p:sp>
      <p:sp>
        <p:nvSpPr>
          <p:cNvPr id="266" name="Google Shape;266;p59"/>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4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267" name="Google Shape;267;p59"/>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4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268" name="Google Shape;268;p59"/>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400" u="none" cap="none" strike="noStrike">
                <a:solidFill>
                  <a:schemeClr val="dk1"/>
                </a:solidFill>
                <a:latin typeface="Times New Roman"/>
                <a:ea typeface="Times New Roman"/>
                <a:cs typeface="Times New Roman"/>
                <a:sym typeface="Times New Roman"/>
              </a:defRPr>
            </a:lvl1pPr>
            <a:lvl2pPr indent="0" lvl="1" marL="0" marR="0" rtl="0" algn="r">
              <a:spcBef>
                <a:spcPts val="0"/>
              </a:spcBef>
              <a:buNone/>
              <a:defRPr b="0" i="0" sz="1400" u="none" cap="none" strike="noStrike">
                <a:solidFill>
                  <a:schemeClr val="dk1"/>
                </a:solidFill>
                <a:latin typeface="Times New Roman"/>
                <a:ea typeface="Times New Roman"/>
                <a:cs typeface="Times New Roman"/>
                <a:sym typeface="Times New Roman"/>
              </a:defRPr>
            </a:lvl2pPr>
            <a:lvl3pPr indent="0" lvl="2" marL="0" marR="0" rtl="0" algn="r">
              <a:spcBef>
                <a:spcPts val="0"/>
              </a:spcBef>
              <a:buNone/>
              <a:defRPr b="0" i="0" sz="1400" u="none" cap="none" strike="noStrike">
                <a:solidFill>
                  <a:schemeClr val="dk1"/>
                </a:solidFill>
                <a:latin typeface="Times New Roman"/>
                <a:ea typeface="Times New Roman"/>
                <a:cs typeface="Times New Roman"/>
                <a:sym typeface="Times New Roman"/>
              </a:defRPr>
            </a:lvl3pPr>
            <a:lvl4pPr indent="0" lvl="3" marL="0" marR="0" rtl="0" algn="r">
              <a:spcBef>
                <a:spcPts val="0"/>
              </a:spcBef>
              <a:buNone/>
              <a:defRPr b="0" i="0" sz="1400" u="none" cap="none" strike="noStrike">
                <a:solidFill>
                  <a:schemeClr val="dk1"/>
                </a:solidFill>
                <a:latin typeface="Times New Roman"/>
                <a:ea typeface="Times New Roman"/>
                <a:cs typeface="Times New Roman"/>
                <a:sym typeface="Times New Roman"/>
              </a:defRPr>
            </a:lvl4pPr>
            <a:lvl5pPr indent="0" lvl="4" marL="0" marR="0" rtl="0" algn="r">
              <a:spcBef>
                <a:spcPts val="0"/>
              </a:spcBef>
              <a:buNone/>
              <a:defRPr b="0" i="0" sz="1400" u="none" cap="none" strike="noStrike">
                <a:solidFill>
                  <a:schemeClr val="dk1"/>
                </a:solidFill>
                <a:latin typeface="Times New Roman"/>
                <a:ea typeface="Times New Roman"/>
                <a:cs typeface="Times New Roman"/>
                <a:sym typeface="Times New Roman"/>
              </a:defRPr>
            </a:lvl5pPr>
            <a:lvl6pPr indent="0" lvl="5" marL="0" marR="0" rtl="0" algn="r">
              <a:spcBef>
                <a:spcPts val="0"/>
              </a:spcBef>
              <a:buNone/>
              <a:defRPr b="0" i="0" sz="1400" u="none" cap="none" strike="noStrike">
                <a:solidFill>
                  <a:schemeClr val="dk1"/>
                </a:solidFill>
                <a:latin typeface="Times New Roman"/>
                <a:ea typeface="Times New Roman"/>
                <a:cs typeface="Times New Roman"/>
                <a:sym typeface="Times New Roman"/>
              </a:defRPr>
            </a:lvl6pPr>
            <a:lvl7pPr indent="0" lvl="6" marL="0" marR="0" rtl="0" algn="r">
              <a:spcBef>
                <a:spcPts val="0"/>
              </a:spcBef>
              <a:buNone/>
              <a:defRPr b="0" i="0" sz="1400" u="none" cap="none" strike="noStrike">
                <a:solidFill>
                  <a:schemeClr val="dk1"/>
                </a:solidFill>
                <a:latin typeface="Times New Roman"/>
                <a:ea typeface="Times New Roman"/>
                <a:cs typeface="Times New Roman"/>
                <a:sym typeface="Times New Roman"/>
              </a:defRPr>
            </a:lvl7pPr>
            <a:lvl8pPr indent="0" lvl="7" marL="0" marR="0" rtl="0" algn="r">
              <a:spcBef>
                <a:spcPts val="0"/>
              </a:spcBef>
              <a:buNone/>
              <a:defRPr b="0" i="0" sz="1400" u="none" cap="none" strike="noStrike">
                <a:solidFill>
                  <a:schemeClr val="dk1"/>
                </a:solidFill>
                <a:latin typeface="Times New Roman"/>
                <a:ea typeface="Times New Roman"/>
                <a:cs typeface="Times New Roman"/>
                <a:sym typeface="Times New Roman"/>
              </a:defRPr>
            </a:lvl8pPr>
            <a:lvl9pPr indent="0" lvl="8" marL="0" marR="0" rtl="0" algn="r">
              <a:spcBef>
                <a:spcPts val="0"/>
              </a:spcBef>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61" name="Shape 361"/>
        <p:cNvGrpSpPr/>
        <p:nvPr/>
      </p:nvGrpSpPr>
      <p:grpSpPr>
        <a:xfrm>
          <a:off x="0" y="0"/>
          <a:ext cx="0" cy="0"/>
          <a:chOff x="0" y="0"/>
          <a:chExt cx="0" cy="0"/>
        </a:xfrm>
      </p:grpSpPr>
      <p:sp>
        <p:nvSpPr>
          <p:cNvPr id="362" name="Google Shape;362;p63"/>
          <p:cNvSpPr txBox="1"/>
          <p:nvPr/>
        </p:nvSpPr>
        <p:spPr>
          <a:xfrm>
            <a:off x="-481333" y="6526976"/>
            <a:ext cx="4542484"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3B7CFF"/>
              </a:buClr>
              <a:buSzPts val="1000"/>
              <a:buFont typeface="Open Sans"/>
              <a:buNone/>
            </a:pPr>
            <a:r>
              <a:rPr b="1" i="0" lang="en-US" sz="1000" u="none" cap="none" strike="noStrike">
                <a:solidFill>
                  <a:srgbClr val="3B7CFF"/>
                </a:solidFill>
                <a:latin typeface="Open Sans"/>
                <a:ea typeface="Open Sans"/>
                <a:cs typeface="Open Sans"/>
                <a:sym typeface="Open Sans"/>
              </a:rPr>
              <a:t>Information Restricted Per Cover Page</a:t>
            </a:r>
            <a:endParaRPr b="0" i="0" sz="1000" u="none" cap="none" strike="noStrike">
              <a:solidFill>
                <a:schemeClr val="lt1"/>
              </a:solidFill>
              <a:latin typeface="Calibri"/>
              <a:ea typeface="Calibri"/>
              <a:cs typeface="Calibri"/>
              <a:sym typeface="Calibri"/>
            </a:endParaRPr>
          </a:p>
        </p:txBody>
      </p:sp>
      <p:sp>
        <p:nvSpPr>
          <p:cNvPr id="363" name="Google Shape;363;p63"/>
          <p:cNvSpPr txBox="1"/>
          <p:nvPr/>
        </p:nvSpPr>
        <p:spPr>
          <a:xfrm>
            <a:off x="4075006" y="6496197"/>
            <a:ext cx="4422133"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400" u="none" cap="none" strike="noStrike">
                <a:solidFill>
                  <a:srgbClr val="3B7CFF"/>
                </a:solidFill>
                <a:latin typeface="Open Sans"/>
                <a:ea typeface="Open Sans"/>
                <a:cs typeface="Open Sans"/>
                <a:sym typeface="Open Sans"/>
              </a:rPr>
              <a:t>TMT.XXX.XXX.XX.XXX.RELXX</a:t>
            </a:r>
            <a:endParaRPr/>
          </a:p>
        </p:txBody>
      </p:sp>
      <p:sp>
        <p:nvSpPr>
          <p:cNvPr id="364" name="Google Shape;364;p63"/>
          <p:cNvSpPr txBox="1"/>
          <p:nvPr/>
        </p:nvSpPr>
        <p:spPr>
          <a:xfrm>
            <a:off x="10261600" y="6502947"/>
            <a:ext cx="1474240"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b="1" i="0" lang="en-US" sz="1400" u="none" cap="none" strike="noStrike">
                <a:solidFill>
                  <a:srgbClr val="3B7CFF"/>
                </a:solidFill>
                <a:latin typeface="Open Sans"/>
                <a:ea typeface="Open Sans"/>
                <a:cs typeface="Open Sans"/>
                <a:sym typeface="Open Sans"/>
              </a:rPr>
              <a:t>‹#›</a:t>
            </a:fld>
            <a:endParaRPr b="1" i="0" sz="1400" u="none" cap="none" strike="noStrike">
              <a:solidFill>
                <a:srgbClr val="3B7CFF"/>
              </a:solidFill>
              <a:latin typeface="Open Sans"/>
              <a:ea typeface="Open Sans"/>
              <a:cs typeface="Open Sans"/>
              <a:sym typeface="Open Sans"/>
            </a:endParaRPr>
          </a:p>
        </p:txBody>
      </p:sp>
      <p:sp>
        <p:nvSpPr>
          <p:cNvPr id="365" name="Google Shape;365;p63"/>
          <p:cNvSpPr txBox="1"/>
          <p:nvPr>
            <p:ph idx="11" type="ftr"/>
          </p:nvPr>
        </p:nvSpPr>
        <p:spPr>
          <a:xfrm>
            <a:off x="4075005" y="6398154"/>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4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6" name="Google Shape;366;p63"/>
          <p:cNvSpPr txBox="1"/>
          <p:nvPr>
            <p:ph type="title"/>
          </p:nvPr>
        </p:nvSpPr>
        <p:spPr>
          <a:xfrm>
            <a:off x="914400" y="228601"/>
            <a:ext cx="10515600" cy="1006475"/>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lvl1pPr lvl="0" marR="0" rtl="0" algn="ctr">
              <a:spcBef>
                <a:spcPts val="0"/>
              </a:spcBef>
              <a:spcAft>
                <a:spcPts val="0"/>
              </a:spcAft>
              <a:buClr>
                <a:schemeClr val="lt1"/>
              </a:buClr>
              <a:buSzPts val="3200"/>
              <a:buFont typeface="Open Sans"/>
              <a:buNone/>
              <a:defRPr b="1" i="0" sz="3200" u="none" cap="none" strike="noStrike">
                <a:solidFill>
                  <a:schemeClr val="lt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 accent1="accent1" accent2="accent2" accent3="accent3" accent4="accent4" accent5="accent5" accent6="accent6" bg1="lt1" bg2="dk2" tx1="dk1" tx2="lt2" folHlink="folHlink" hlink="hlink"/>
  <p:sldLayoutIdLst>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4" name="Shape 424"/>
        <p:cNvGrpSpPr/>
        <p:nvPr/>
      </p:nvGrpSpPr>
      <p:grpSpPr>
        <a:xfrm>
          <a:off x="0" y="0"/>
          <a:ext cx="0" cy="0"/>
          <a:chOff x="0" y="0"/>
          <a:chExt cx="0" cy="0"/>
        </a:xfrm>
      </p:grpSpPr>
      <p:sp>
        <p:nvSpPr>
          <p:cNvPr id="425" name="Google Shape;425;p65"/>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1pPr>
            <a:lvl2pPr lvl="1"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2pPr>
            <a:lvl3pPr lvl="2"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3pPr>
            <a:lvl4pPr lvl="3"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4pPr>
            <a:lvl5pPr lvl="4"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5pPr>
            <a:lvl6pPr lvl="5"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6pPr>
            <a:lvl7pPr lvl="6"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7pPr>
            <a:lvl8pPr lvl="7"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8pPr>
            <a:lvl9pPr lvl="8"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9pPr>
          </a:lstStyle>
          <a:p/>
        </p:txBody>
      </p:sp>
      <p:sp>
        <p:nvSpPr>
          <p:cNvPr id="426" name="Google Shape;426;p65"/>
          <p:cNvSpPr txBox="1"/>
          <p:nvPr>
            <p:ph idx="1" type="body"/>
          </p:nvPr>
        </p:nvSpPr>
        <p:spPr>
          <a:xfrm>
            <a:off x="914400" y="1981200"/>
            <a:ext cx="10363200" cy="41148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Verdana"/>
              <a:buChar char="•"/>
              <a:defRPr b="0" i="0" sz="3200" u="none" cap="none" strike="noStrike">
                <a:solidFill>
                  <a:schemeClr val="dk1"/>
                </a:solidFill>
                <a:latin typeface="Verdana"/>
                <a:ea typeface="Verdana"/>
                <a:cs typeface="Verdana"/>
                <a:sym typeface="Verdana"/>
              </a:defRPr>
            </a:lvl1pPr>
            <a:lvl2pPr indent="-406400" lvl="1" marL="914400" marR="0" rtl="0" algn="l">
              <a:spcBef>
                <a:spcPts val="560"/>
              </a:spcBef>
              <a:spcAft>
                <a:spcPts val="0"/>
              </a:spcAft>
              <a:buClr>
                <a:schemeClr val="dk1"/>
              </a:buClr>
              <a:buSzPts val="2800"/>
              <a:buFont typeface="Verdana"/>
              <a:buChar char="–"/>
              <a:defRPr b="0" i="0" sz="2800" u="none" cap="none" strike="noStrike">
                <a:solidFill>
                  <a:schemeClr val="dk1"/>
                </a:solidFill>
                <a:latin typeface="Verdana"/>
                <a:ea typeface="Verdana"/>
                <a:cs typeface="Verdana"/>
                <a:sym typeface="Verdana"/>
              </a:defRPr>
            </a:lvl2pPr>
            <a:lvl3pPr indent="-381000" lvl="2" marL="1371600" marR="0" rtl="0" algn="l">
              <a:spcBef>
                <a:spcPts val="480"/>
              </a:spcBef>
              <a:spcAft>
                <a:spcPts val="0"/>
              </a:spcAft>
              <a:buClr>
                <a:schemeClr val="dk1"/>
              </a:buClr>
              <a:buSzPts val="2400"/>
              <a:buFont typeface="Verdana"/>
              <a:buChar char="•"/>
              <a:defRPr b="0" i="0" sz="2400" u="none" cap="none" strike="noStrike">
                <a:solidFill>
                  <a:schemeClr val="dk1"/>
                </a:solidFill>
                <a:latin typeface="Verdana"/>
                <a:ea typeface="Verdana"/>
                <a:cs typeface="Verdana"/>
                <a:sym typeface="Verdana"/>
              </a:defRPr>
            </a:lvl3pPr>
            <a:lvl4pPr indent="-355600" lvl="3" marL="1828800" marR="0" rtl="0" algn="l">
              <a:spcBef>
                <a:spcPts val="400"/>
              </a:spcBef>
              <a:spcAft>
                <a:spcPts val="0"/>
              </a:spcAft>
              <a:buClr>
                <a:schemeClr val="dk1"/>
              </a:buClr>
              <a:buSzPts val="2000"/>
              <a:buFont typeface="Verdana"/>
              <a:buChar char="–"/>
              <a:defRPr b="0" i="0" sz="2000" u="none" cap="none" strike="noStrike">
                <a:solidFill>
                  <a:schemeClr val="dk1"/>
                </a:solidFill>
                <a:latin typeface="Verdana"/>
                <a:ea typeface="Verdana"/>
                <a:cs typeface="Verdana"/>
                <a:sym typeface="Verdana"/>
              </a:defRPr>
            </a:lvl4pPr>
            <a:lvl5pPr indent="-355600" lvl="4" marL="2286000" marR="0" rtl="0" algn="l">
              <a:spcBef>
                <a:spcPts val="400"/>
              </a:spcBef>
              <a:spcAft>
                <a:spcPts val="0"/>
              </a:spcAft>
              <a:buClr>
                <a:schemeClr val="dk1"/>
              </a:buClr>
              <a:buSzPts val="2000"/>
              <a:buFont typeface="Verdana"/>
              <a:buChar char="»"/>
              <a:defRPr b="0" i="0" sz="2000" u="none" cap="none" strike="noStrike">
                <a:solidFill>
                  <a:schemeClr val="dk1"/>
                </a:solidFill>
                <a:latin typeface="Verdana"/>
                <a:ea typeface="Verdana"/>
                <a:cs typeface="Verdana"/>
                <a:sym typeface="Verdana"/>
              </a:defRPr>
            </a:lvl5pPr>
            <a:lvl6pPr indent="-355600" lvl="5" marL="2743200" marR="0" rtl="0" algn="l">
              <a:spcBef>
                <a:spcPts val="400"/>
              </a:spcBef>
              <a:spcAft>
                <a:spcPts val="0"/>
              </a:spcAft>
              <a:buClr>
                <a:schemeClr val="dk1"/>
              </a:buClr>
              <a:buSzPts val="2000"/>
              <a:buFont typeface="Verdana"/>
              <a:buChar char="»"/>
              <a:defRPr b="0" i="0" sz="2000" u="none" cap="none" strike="noStrike">
                <a:solidFill>
                  <a:schemeClr val="dk1"/>
                </a:solidFill>
                <a:latin typeface="Verdana"/>
                <a:ea typeface="Verdana"/>
                <a:cs typeface="Verdana"/>
                <a:sym typeface="Verdana"/>
              </a:defRPr>
            </a:lvl6pPr>
            <a:lvl7pPr indent="-355600" lvl="6" marL="3200400" marR="0" rtl="0" algn="l">
              <a:spcBef>
                <a:spcPts val="400"/>
              </a:spcBef>
              <a:spcAft>
                <a:spcPts val="0"/>
              </a:spcAft>
              <a:buClr>
                <a:schemeClr val="dk1"/>
              </a:buClr>
              <a:buSzPts val="2000"/>
              <a:buFont typeface="Verdana"/>
              <a:buChar char="»"/>
              <a:defRPr b="0" i="0" sz="2000" u="none" cap="none" strike="noStrike">
                <a:solidFill>
                  <a:schemeClr val="dk1"/>
                </a:solidFill>
                <a:latin typeface="Verdana"/>
                <a:ea typeface="Verdana"/>
                <a:cs typeface="Verdana"/>
                <a:sym typeface="Verdana"/>
              </a:defRPr>
            </a:lvl7pPr>
            <a:lvl8pPr indent="-355600" lvl="7" marL="3657600" marR="0" rtl="0" algn="l">
              <a:spcBef>
                <a:spcPts val="400"/>
              </a:spcBef>
              <a:spcAft>
                <a:spcPts val="0"/>
              </a:spcAft>
              <a:buClr>
                <a:schemeClr val="dk1"/>
              </a:buClr>
              <a:buSzPts val="2000"/>
              <a:buFont typeface="Verdana"/>
              <a:buChar char="»"/>
              <a:defRPr b="0" i="0" sz="2000" u="none" cap="none" strike="noStrike">
                <a:solidFill>
                  <a:schemeClr val="dk1"/>
                </a:solidFill>
                <a:latin typeface="Verdana"/>
                <a:ea typeface="Verdana"/>
                <a:cs typeface="Verdana"/>
                <a:sym typeface="Verdana"/>
              </a:defRPr>
            </a:lvl8pPr>
            <a:lvl9pPr indent="-355600" lvl="8" marL="4114800" marR="0" rtl="0" algn="l">
              <a:spcBef>
                <a:spcPts val="400"/>
              </a:spcBef>
              <a:spcAft>
                <a:spcPts val="0"/>
              </a:spcAft>
              <a:buClr>
                <a:schemeClr val="dk1"/>
              </a:buClr>
              <a:buSzPts val="2000"/>
              <a:buFont typeface="Verdana"/>
              <a:buChar char="»"/>
              <a:defRPr b="0" i="0" sz="2000" u="none" cap="none" strike="noStrike">
                <a:solidFill>
                  <a:schemeClr val="dk1"/>
                </a:solidFill>
                <a:latin typeface="Verdana"/>
                <a:ea typeface="Verdana"/>
                <a:cs typeface="Verdana"/>
                <a:sym typeface="Verdana"/>
              </a:defRPr>
            </a:lvl9pPr>
          </a:lstStyle>
          <a:p/>
        </p:txBody>
      </p:sp>
      <p:sp>
        <p:nvSpPr>
          <p:cNvPr id="427" name="Google Shape;427;p65"/>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400" u="none" cap="none" strike="noStrike">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2pPr>
            <a:lvl3pPr lvl="2"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3pPr>
            <a:lvl4pPr lvl="3"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4pPr>
            <a:lvl5pPr lvl="4"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5pPr>
            <a:lvl6pPr lvl="5"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6pPr>
            <a:lvl7pPr lvl="6"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7pPr>
            <a:lvl8pPr lvl="7"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8pPr>
            <a:lvl9pPr lvl="8"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9pPr>
          </a:lstStyle>
          <a:p/>
        </p:txBody>
      </p:sp>
      <p:sp>
        <p:nvSpPr>
          <p:cNvPr id="428" name="Google Shape;428;p65"/>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1400" u="none" cap="none" strike="noStrike">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2pPr>
            <a:lvl3pPr lvl="2"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3pPr>
            <a:lvl4pPr lvl="3"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4pPr>
            <a:lvl5pPr lvl="4"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5pPr>
            <a:lvl6pPr lvl="5"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6pPr>
            <a:lvl7pPr lvl="6"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7pPr>
            <a:lvl8pPr lvl="7"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8pPr>
            <a:lvl9pPr lvl="8"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9pPr>
          </a:lstStyle>
          <a:p/>
        </p:txBody>
      </p:sp>
      <p:sp>
        <p:nvSpPr>
          <p:cNvPr id="429" name="Google Shape;429;p65"/>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400" u="none" cap="none" strike="noStrike">
                <a:solidFill>
                  <a:schemeClr val="dk1"/>
                </a:solidFill>
                <a:latin typeface="Verdana"/>
                <a:ea typeface="Verdana"/>
                <a:cs typeface="Verdana"/>
                <a:sym typeface="Verdana"/>
              </a:defRPr>
            </a:lvl1pPr>
            <a:lvl2pPr indent="0" lvl="1" marL="0" marR="0" rtl="0" algn="r">
              <a:spcBef>
                <a:spcPts val="0"/>
              </a:spcBef>
              <a:buNone/>
              <a:defRPr b="0" i="0" sz="1400" u="none" cap="none" strike="noStrike">
                <a:solidFill>
                  <a:schemeClr val="dk1"/>
                </a:solidFill>
                <a:latin typeface="Verdana"/>
                <a:ea typeface="Verdana"/>
                <a:cs typeface="Verdana"/>
                <a:sym typeface="Verdana"/>
              </a:defRPr>
            </a:lvl2pPr>
            <a:lvl3pPr indent="0" lvl="2" marL="0" marR="0" rtl="0" algn="r">
              <a:spcBef>
                <a:spcPts val="0"/>
              </a:spcBef>
              <a:buNone/>
              <a:defRPr b="0" i="0" sz="1400" u="none" cap="none" strike="noStrike">
                <a:solidFill>
                  <a:schemeClr val="dk1"/>
                </a:solidFill>
                <a:latin typeface="Verdana"/>
                <a:ea typeface="Verdana"/>
                <a:cs typeface="Verdana"/>
                <a:sym typeface="Verdana"/>
              </a:defRPr>
            </a:lvl3pPr>
            <a:lvl4pPr indent="0" lvl="3" marL="0" marR="0" rtl="0" algn="r">
              <a:spcBef>
                <a:spcPts val="0"/>
              </a:spcBef>
              <a:buNone/>
              <a:defRPr b="0" i="0" sz="1400" u="none" cap="none" strike="noStrike">
                <a:solidFill>
                  <a:schemeClr val="dk1"/>
                </a:solidFill>
                <a:latin typeface="Verdana"/>
                <a:ea typeface="Verdana"/>
                <a:cs typeface="Verdana"/>
                <a:sym typeface="Verdana"/>
              </a:defRPr>
            </a:lvl4pPr>
            <a:lvl5pPr indent="0" lvl="4" marL="0" marR="0" rtl="0" algn="r">
              <a:spcBef>
                <a:spcPts val="0"/>
              </a:spcBef>
              <a:buNone/>
              <a:defRPr b="0" i="0" sz="1400" u="none" cap="none" strike="noStrike">
                <a:solidFill>
                  <a:schemeClr val="dk1"/>
                </a:solidFill>
                <a:latin typeface="Verdana"/>
                <a:ea typeface="Verdana"/>
                <a:cs typeface="Verdana"/>
                <a:sym typeface="Verdana"/>
              </a:defRPr>
            </a:lvl5pPr>
            <a:lvl6pPr indent="0" lvl="5" marL="0" marR="0" rtl="0" algn="r">
              <a:spcBef>
                <a:spcPts val="0"/>
              </a:spcBef>
              <a:buNone/>
              <a:defRPr b="0" i="0" sz="1400" u="none" cap="none" strike="noStrike">
                <a:solidFill>
                  <a:schemeClr val="dk1"/>
                </a:solidFill>
                <a:latin typeface="Verdana"/>
                <a:ea typeface="Verdana"/>
                <a:cs typeface="Verdana"/>
                <a:sym typeface="Verdana"/>
              </a:defRPr>
            </a:lvl6pPr>
            <a:lvl7pPr indent="0" lvl="6" marL="0" marR="0" rtl="0" algn="r">
              <a:spcBef>
                <a:spcPts val="0"/>
              </a:spcBef>
              <a:buNone/>
              <a:defRPr b="0" i="0" sz="1400" u="none" cap="none" strike="noStrike">
                <a:solidFill>
                  <a:schemeClr val="dk1"/>
                </a:solidFill>
                <a:latin typeface="Verdana"/>
                <a:ea typeface="Verdana"/>
                <a:cs typeface="Verdana"/>
                <a:sym typeface="Verdana"/>
              </a:defRPr>
            </a:lvl7pPr>
            <a:lvl8pPr indent="0" lvl="7" marL="0" marR="0" rtl="0" algn="r">
              <a:spcBef>
                <a:spcPts val="0"/>
              </a:spcBef>
              <a:buNone/>
              <a:defRPr b="0" i="0" sz="1400" u="none" cap="none" strike="noStrike">
                <a:solidFill>
                  <a:schemeClr val="dk1"/>
                </a:solidFill>
                <a:latin typeface="Verdana"/>
                <a:ea typeface="Verdana"/>
                <a:cs typeface="Verdana"/>
                <a:sym typeface="Verdana"/>
              </a:defRPr>
            </a:lvl8pPr>
            <a:lvl9pPr indent="0" lvl="8" marL="0" marR="0" rtl="0" algn="r">
              <a:spcBef>
                <a:spcPts val="0"/>
              </a:spcBef>
              <a:buNone/>
              <a:defRPr b="0" i="0" sz="14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24" name="Shape 524"/>
        <p:cNvGrpSpPr/>
        <p:nvPr/>
      </p:nvGrpSpPr>
      <p:grpSpPr>
        <a:xfrm>
          <a:off x="0" y="0"/>
          <a:ext cx="0" cy="0"/>
          <a:chOff x="0" y="0"/>
          <a:chExt cx="0" cy="0"/>
        </a:xfrm>
      </p:grpSpPr>
      <p:sp>
        <p:nvSpPr>
          <p:cNvPr id="525" name="Google Shape;525;p68"/>
          <p:cNvSpPr txBox="1"/>
          <p:nvPr>
            <p:ph idx="12" type="sldNum"/>
          </p:nvPr>
        </p:nvSpPr>
        <p:spPr>
          <a:xfrm>
            <a:off x="11572420" y="6586855"/>
            <a:ext cx="423944" cy="228599"/>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1pPr>
            <a:lvl2pPr indent="0" lvl="1" marL="0" marR="0" rtl="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2pPr>
            <a:lvl3pPr indent="0" lvl="2" marL="0" marR="0" rtl="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3pPr>
            <a:lvl4pPr indent="0" lvl="3" marL="0" marR="0" rtl="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4pPr>
            <a:lvl5pPr indent="0" lvl="4" marL="0" marR="0" rtl="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5pPr>
            <a:lvl6pPr indent="0" lvl="5" marL="0" marR="0" rtl="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6pPr>
            <a:lvl7pPr indent="0" lvl="6" marL="0" marR="0" rtl="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7pPr>
            <a:lvl8pPr indent="0" lvl="7" marL="0" marR="0" rtl="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8pPr>
            <a:lvl9pPr indent="0" lvl="8" marL="0" marR="0" rtl="0" algn="r">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9pPr>
          </a:lstStyle>
          <a:p>
            <a:pPr indent="0" lvl="0" marL="0" rtl="0" algn="r">
              <a:spcBef>
                <a:spcPts val="0"/>
              </a:spcBef>
              <a:spcAft>
                <a:spcPts val="0"/>
              </a:spcAft>
              <a:buNone/>
            </a:pPr>
            <a:r>
              <a:rPr lang="en-US"/>
              <a:t>	</a:t>
            </a:r>
            <a:fld id="{00000000-1234-1234-1234-123412341234}" type="slidenum">
              <a:rPr lang="en-US"/>
              <a:t>‹#›</a:t>
            </a:fld>
            <a:endParaRPr/>
          </a:p>
        </p:txBody>
      </p:sp>
      <p:sp>
        <p:nvSpPr>
          <p:cNvPr id="526" name="Google Shape;526;p68"/>
          <p:cNvSpPr txBox="1"/>
          <p:nvPr>
            <p:ph type="title"/>
          </p:nvPr>
        </p:nvSpPr>
        <p:spPr>
          <a:xfrm>
            <a:off x="0" y="6"/>
            <a:ext cx="12191999" cy="1092499"/>
          </a:xfrm>
          <a:prstGeom prst="rect">
            <a:avLst/>
          </a:prstGeom>
          <a:noFill/>
          <a:ln>
            <a:noFill/>
          </a:ln>
        </p:spPr>
        <p:txBody>
          <a:bodyPr anchorCtr="0" anchor="b" bIns="45700" lIns="457200" spcFirstLastPara="1" rIns="1965950" wrap="square" tIns="45700">
            <a:noAutofit/>
          </a:bodyPr>
          <a:lstStyle>
            <a:lvl1pPr lvl="0" marR="0" rtl="0" algn="l">
              <a:lnSpc>
                <a:spcPct val="95000"/>
              </a:lnSpc>
              <a:spcBef>
                <a:spcPts val="0"/>
              </a:spcBef>
              <a:spcAft>
                <a:spcPts val="0"/>
              </a:spcAft>
              <a:buClr>
                <a:schemeClr val="lt2"/>
              </a:buClr>
              <a:buSzPts val="2800"/>
              <a:buFont typeface="Arial"/>
              <a:buNone/>
              <a:defRPr b="1" i="0" sz="2800" u="none" cap="none" strike="noStrike">
                <a:solidFill>
                  <a:schemeClr val="lt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7" name="Google Shape;527;p68"/>
          <p:cNvSpPr txBox="1"/>
          <p:nvPr>
            <p:ph idx="11" type="ftr"/>
          </p:nvPr>
        </p:nvSpPr>
        <p:spPr>
          <a:xfrm>
            <a:off x="3352800" y="6586855"/>
            <a:ext cx="5486400" cy="2286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878795"/>
              </a:buClr>
              <a:buSzPts val="1400"/>
              <a:buFont typeface="Arial"/>
              <a:buNone/>
              <a:defRPr b="1" i="0" sz="600" u="none" cap="none" strike="noStrike">
                <a:solidFill>
                  <a:srgbClr val="878795"/>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28" name="Google Shape;528;p68"/>
          <p:cNvSpPr txBox="1"/>
          <p:nvPr>
            <p:ph idx="10" type="dt"/>
          </p:nvPr>
        </p:nvSpPr>
        <p:spPr>
          <a:xfrm>
            <a:off x="198404" y="6586855"/>
            <a:ext cx="3094297" cy="2286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mc:Choice Requires="p14">
      <p:transition p14:dur="250">
        <p:fade/>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orient="horz" pos="4176">
          <p15:clr>
            <a:srgbClr val="F26B43"/>
          </p15:clr>
        </p15:guide>
        <p15:guide id="4" pos="240">
          <p15:clr>
            <a:srgbClr val="F26B43"/>
          </p15:clr>
        </p15:guide>
        <p15:guide id="5" pos="74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70" name="Shape 570"/>
        <p:cNvGrpSpPr/>
        <p:nvPr/>
      </p:nvGrpSpPr>
      <p:grpSpPr>
        <a:xfrm>
          <a:off x="0" y="0"/>
          <a:ext cx="0" cy="0"/>
          <a:chOff x="0" y="0"/>
          <a:chExt cx="0" cy="0"/>
        </a:xfrm>
      </p:grpSpPr>
      <p:sp>
        <p:nvSpPr>
          <p:cNvPr id="571" name="Google Shape;571;p71"/>
          <p:cNvSpPr txBox="1"/>
          <p:nvPr>
            <p:ph idx="12" type="sldNum"/>
          </p:nvPr>
        </p:nvSpPr>
        <p:spPr>
          <a:xfrm>
            <a:off x="11572420" y="6586855"/>
            <a:ext cx="423944" cy="228599"/>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1" i="0" sz="600" u="none" cap="none" strike="noStrike">
                <a:solidFill>
                  <a:srgbClr val="878795"/>
                </a:solidFill>
                <a:latin typeface="Arial"/>
                <a:ea typeface="Arial"/>
                <a:cs typeface="Arial"/>
                <a:sym typeface="Arial"/>
              </a:defRPr>
            </a:lvl1pPr>
            <a:lvl2pPr indent="0" lvl="1" marL="0" marR="0" rtl="0" algn="r">
              <a:spcBef>
                <a:spcPts val="0"/>
              </a:spcBef>
              <a:buNone/>
              <a:defRPr b="1" i="0" sz="600" u="none" cap="none" strike="noStrike">
                <a:solidFill>
                  <a:srgbClr val="878795"/>
                </a:solidFill>
                <a:latin typeface="Arial"/>
                <a:ea typeface="Arial"/>
                <a:cs typeface="Arial"/>
                <a:sym typeface="Arial"/>
              </a:defRPr>
            </a:lvl2pPr>
            <a:lvl3pPr indent="0" lvl="2" marL="0" marR="0" rtl="0" algn="r">
              <a:spcBef>
                <a:spcPts val="0"/>
              </a:spcBef>
              <a:buNone/>
              <a:defRPr b="1" i="0" sz="600" u="none" cap="none" strike="noStrike">
                <a:solidFill>
                  <a:srgbClr val="878795"/>
                </a:solidFill>
                <a:latin typeface="Arial"/>
                <a:ea typeface="Arial"/>
                <a:cs typeface="Arial"/>
                <a:sym typeface="Arial"/>
              </a:defRPr>
            </a:lvl3pPr>
            <a:lvl4pPr indent="0" lvl="3" marL="0" marR="0" rtl="0" algn="r">
              <a:spcBef>
                <a:spcPts val="0"/>
              </a:spcBef>
              <a:buNone/>
              <a:defRPr b="1" i="0" sz="600" u="none" cap="none" strike="noStrike">
                <a:solidFill>
                  <a:srgbClr val="878795"/>
                </a:solidFill>
                <a:latin typeface="Arial"/>
                <a:ea typeface="Arial"/>
                <a:cs typeface="Arial"/>
                <a:sym typeface="Arial"/>
              </a:defRPr>
            </a:lvl4pPr>
            <a:lvl5pPr indent="0" lvl="4" marL="0" marR="0" rtl="0" algn="r">
              <a:spcBef>
                <a:spcPts val="0"/>
              </a:spcBef>
              <a:buNone/>
              <a:defRPr b="1" i="0" sz="600" u="none" cap="none" strike="noStrike">
                <a:solidFill>
                  <a:srgbClr val="878795"/>
                </a:solidFill>
                <a:latin typeface="Arial"/>
                <a:ea typeface="Arial"/>
                <a:cs typeface="Arial"/>
                <a:sym typeface="Arial"/>
              </a:defRPr>
            </a:lvl5pPr>
            <a:lvl6pPr indent="0" lvl="5" marL="0" marR="0" rtl="0" algn="r">
              <a:spcBef>
                <a:spcPts val="0"/>
              </a:spcBef>
              <a:buNone/>
              <a:defRPr b="1" i="0" sz="600" u="none" cap="none" strike="noStrike">
                <a:solidFill>
                  <a:srgbClr val="878795"/>
                </a:solidFill>
                <a:latin typeface="Arial"/>
                <a:ea typeface="Arial"/>
                <a:cs typeface="Arial"/>
                <a:sym typeface="Arial"/>
              </a:defRPr>
            </a:lvl6pPr>
            <a:lvl7pPr indent="0" lvl="6" marL="0" marR="0" rtl="0" algn="r">
              <a:spcBef>
                <a:spcPts val="0"/>
              </a:spcBef>
              <a:buNone/>
              <a:defRPr b="1" i="0" sz="600" u="none" cap="none" strike="noStrike">
                <a:solidFill>
                  <a:srgbClr val="878795"/>
                </a:solidFill>
                <a:latin typeface="Arial"/>
                <a:ea typeface="Arial"/>
                <a:cs typeface="Arial"/>
                <a:sym typeface="Arial"/>
              </a:defRPr>
            </a:lvl7pPr>
            <a:lvl8pPr indent="0" lvl="7" marL="0" marR="0" rtl="0" algn="r">
              <a:spcBef>
                <a:spcPts val="0"/>
              </a:spcBef>
              <a:buNone/>
              <a:defRPr b="1" i="0" sz="600" u="none" cap="none" strike="noStrike">
                <a:solidFill>
                  <a:srgbClr val="878795"/>
                </a:solidFill>
                <a:latin typeface="Arial"/>
                <a:ea typeface="Arial"/>
                <a:cs typeface="Arial"/>
                <a:sym typeface="Arial"/>
              </a:defRPr>
            </a:lvl8pPr>
            <a:lvl9pPr indent="0" lvl="8" marL="0" marR="0" rtl="0" algn="r">
              <a:spcBef>
                <a:spcPts val="0"/>
              </a:spcBef>
              <a:buNone/>
              <a:defRPr b="1" i="0" sz="600" u="none" cap="none" strike="noStrike">
                <a:solidFill>
                  <a:srgbClr val="878795"/>
                </a:solidFill>
                <a:latin typeface="Arial"/>
                <a:ea typeface="Arial"/>
                <a:cs typeface="Arial"/>
                <a:sym typeface="Arial"/>
              </a:defRPr>
            </a:lvl9pPr>
          </a:lstStyle>
          <a:p>
            <a:pPr indent="0" lvl="0" marL="0" rtl="0" algn="r">
              <a:spcBef>
                <a:spcPts val="0"/>
              </a:spcBef>
              <a:spcAft>
                <a:spcPts val="0"/>
              </a:spcAft>
              <a:buNone/>
            </a:pPr>
            <a:r>
              <a:rPr lang="en-US"/>
              <a:t>	</a:t>
            </a:r>
            <a:fld id="{00000000-1234-1234-1234-123412341234}" type="slidenum">
              <a:rPr lang="en-US"/>
              <a:t>‹#›</a:t>
            </a:fld>
            <a:endParaRPr/>
          </a:p>
        </p:txBody>
      </p:sp>
      <p:sp>
        <p:nvSpPr>
          <p:cNvPr id="572" name="Google Shape;572;p71"/>
          <p:cNvSpPr txBox="1"/>
          <p:nvPr>
            <p:ph type="title"/>
          </p:nvPr>
        </p:nvSpPr>
        <p:spPr>
          <a:xfrm>
            <a:off x="0" y="6"/>
            <a:ext cx="12191999" cy="1092499"/>
          </a:xfrm>
          <a:prstGeom prst="rect">
            <a:avLst/>
          </a:prstGeom>
          <a:noFill/>
          <a:ln>
            <a:noFill/>
          </a:ln>
        </p:spPr>
        <p:txBody>
          <a:bodyPr anchorCtr="0" anchor="b" bIns="45700" lIns="457200" spcFirstLastPara="1" rIns="1965950" wrap="square" tIns="45700">
            <a:noAutofit/>
          </a:bodyPr>
          <a:lstStyle>
            <a:lvl1pPr lvl="0" marR="0" rtl="0" algn="l">
              <a:lnSpc>
                <a:spcPct val="95000"/>
              </a:lnSpc>
              <a:spcBef>
                <a:spcPts val="0"/>
              </a:spcBef>
              <a:spcAft>
                <a:spcPts val="0"/>
              </a:spcAft>
              <a:buClr>
                <a:schemeClr val="lt2"/>
              </a:buClr>
              <a:buSzPts val="2800"/>
              <a:buFont typeface="Arial"/>
              <a:buNone/>
              <a:defRPr b="1" i="0" sz="2800" u="none" cap="none" strike="noStrike">
                <a:solidFill>
                  <a:schemeClr val="l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73" name="Google Shape;573;p71"/>
          <p:cNvSpPr txBox="1"/>
          <p:nvPr>
            <p:ph idx="11" type="ftr"/>
          </p:nvPr>
        </p:nvSpPr>
        <p:spPr>
          <a:xfrm>
            <a:off x="3352800" y="6586855"/>
            <a:ext cx="5486400" cy="228600"/>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SzPts val="1400"/>
              <a:buNone/>
              <a:defRPr b="1" i="0" sz="600" u="none" cap="none" strike="noStrike">
                <a:solidFill>
                  <a:srgbClr val="87879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74" name="Google Shape;574;p71"/>
          <p:cNvSpPr txBox="1"/>
          <p:nvPr>
            <p:ph idx="10" type="dt"/>
          </p:nvPr>
        </p:nvSpPr>
        <p:spPr>
          <a:xfrm>
            <a:off x="198404" y="6586855"/>
            <a:ext cx="3094297" cy="2286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Clr>
                <a:srgbClr val="878795"/>
              </a:buClr>
              <a:buSzPts val="600"/>
              <a:buFont typeface="Arial"/>
              <a:buNone/>
              <a:defRPr b="1" i="0" sz="600" u="none" cap="none" strike="noStrike">
                <a:solidFill>
                  <a:srgbClr val="87879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53" r:id="rId2"/>
    <p:sldLayoutId id="2147483754" r:id="rId3"/>
  </p:sldLayoutIdLst>
  <mc:AlternateContent>
    <mc:Choice Requires="p14">
      <p:transition p14:dur="250">
        <p:fade/>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orient="horz" pos="4176">
          <p15:clr>
            <a:srgbClr val="F26B43"/>
          </p15:clr>
        </p15:guide>
        <p15:guide id="4" pos="240">
          <p15:clr>
            <a:srgbClr val="F26B43"/>
          </p15:clr>
        </p15:guide>
        <p15:guide id="5" pos="74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6" name="Shape 586"/>
        <p:cNvGrpSpPr/>
        <p:nvPr/>
      </p:nvGrpSpPr>
      <p:grpSpPr>
        <a:xfrm>
          <a:off x="0" y="0"/>
          <a:ext cx="0" cy="0"/>
          <a:chOff x="0" y="0"/>
          <a:chExt cx="0" cy="0"/>
        </a:xfrm>
      </p:grpSpPr>
      <p:sp>
        <p:nvSpPr>
          <p:cNvPr id="587" name="Google Shape;587;p73"/>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1pPr>
            <a:lvl2pPr lvl="1"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2pPr>
            <a:lvl3pPr lvl="2"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3pPr>
            <a:lvl4pPr lvl="3"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4pPr>
            <a:lvl5pPr lvl="4"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5pPr>
            <a:lvl6pPr lvl="5"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6pPr>
            <a:lvl7pPr lvl="6"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7pPr>
            <a:lvl8pPr lvl="7"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8pPr>
            <a:lvl9pPr lvl="8" marR="0" rtl="0" algn="ctr">
              <a:spcBef>
                <a:spcPts val="0"/>
              </a:spcBef>
              <a:spcAft>
                <a:spcPts val="0"/>
              </a:spcAft>
              <a:buSzPts val="1400"/>
              <a:buNone/>
              <a:defRPr b="0" i="0" sz="4400" u="none" cap="none" strike="noStrike">
                <a:solidFill>
                  <a:schemeClr val="dk2"/>
                </a:solidFill>
                <a:latin typeface="Verdana"/>
                <a:ea typeface="Verdana"/>
                <a:cs typeface="Verdana"/>
                <a:sym typeface="Verdana"/>
              </a:defRPr>
            </a:lvl9pPr>
          </a:lstStyle>
          <a:p/>
        </p:txBody>
      </p:sp>
      <p:sp>
        <p:nvSpPr>
          <p:cNvPr id="588" name="Google Shape;588;p73"/>
          <p:cNvSpPr txBox="1"/>
          <p:nvPr>
            <p:ph idx="1" type="body"/>
          </p:nvPr>
        </p:nvSpPr>
        <p:spPr>
          <a:xfrm>
            <a:off x="914400" y="1981200"/>
            <a:ext cx="10363200" cy="41148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Verdana"/>
              <a:buChar char="•"/>
              <a:defRPr b="0" i="0" sz="3200" u="none" cap="none" strike="noStrike">
                <a:solidFill>
                  <a:schemeClr val="dk1"/>
                </a:solidFill>
                <a:latin typeface="Verdana"/>
                <a:ea typeface="Verdana"/>
                <a:cs typeface="Verdana"/>
                <a:sym typeface="Verdana"/>
              </a:defRPr>
            </a:lvl1pPr>
            <a:lvl2pPr indent="-406400" lvl="1" marL="914400" marR="0" rtl="0" algn="l">
              <a:spcBef>
                <a:spcPts val="560"/>
              </a:spcBef>
              <a:spcAft>
                <a:spcPts val="0"/>
              </a:spcAft>
              <a:buClr>
                <a:schemeClr val="dk1"/>
              </a:buClr>
              <a:buSzPts val="2800"/>
              <a:buFont typeface="Verdana"/>
              <a:buChar char="–"/>
              <a:defRPr b="0" i="0" sz="2800" u="none" cap="none" strike="noStrike">
                <a:solidFill>
                  <a:schemeClr val="dk1"/>
                </a:solidFill>
                <a:latin typeface="Verdana"/>
                <a:ea typeface="Verdana"/>
                <a:cs typeface="Verdana"/>
                <a:sym typeface="Verdana"/>
              </a:defRPr>
            </a:lvl2pPr>
            <a:lvl3pPr indent="-381000" lvl="2" marL="1371600" marR="0" rtl="0" algn="l">
              <a:spcBef>
                <a:spcPts val="480"/>
              </a:spcBef>
              <a:spcAft>
                <a:spcPts val="0"/>
              </a:spcAft>
              <a:buClr>
                <a:schemeClr val="dk1"/>
              </a:buClr>
              <a:buSzPts val="2400"/>
              <a:buFont typeface="Verdana"/>
              <a:buChar char="•"/>
              <a:defRPr b="0" i="0" sz="2400" u="none" cap="none" strike="noStrike">
                <a:solidFill>
                  <a:schemeClr val="dk1"/>
                </a:solidFill>
                <a:latin typeface="Verdana"/>
                <a:ea typeface="Verdana"/>
                <a:cs typeface="Verdana"/>
                <a:sym typeface="Verdana"/>
              </a:defRPr>
            </a:lvl3pPr>
            <a:lvl4pPr indent="-355600" lvl="3" marL="1828800" marR="0" rtl="0" algn="l">
              <a:spcBef>
                <a:spcPts val="400"/>
              </a:spcBef>
              <a:spcAft>
                <a:spcPts val="0"/>
              </a:spcAft>
              <a:buClr>
                <a:schemeClr val="dk1"/>
              </a:buClr>
              <a:buSzPts val="2000"/>
              <a:buFont typeface="Verdana"/>
              <a:buChar char="–"/>
              <a:defRPr b="0" i="0" sz="2000" u="none" cap="none" strike="noStrike">
                <a:solidFill>
                  <a:schemeClr val="dk1"/>
                </a:solidFill>
                <a:latin typeface="Verdana"/>
                <a:ea typeface="Verdana"/>
                <a:cs typeface="Verdana"/>
                <a:sym typeface="Verdana"/>
              </a:defRPr>
            </a:lvl4pPr>
            <a:lvl5pPr indent="-355600" lvl="4" marL="2286000" marR="0" rtl="0" algn="l">
              <a:spcBef>
                <a:spcPts val="400"/>
              </a:spcBef>
              <a:spcAft>
                <a:spcPts val="0"/>
              </a:spcAft>
              <a:buClr>
                <a:schemeClr val="dk1"/>
              </a:buClr>
              <a:buSzPts val="2000"/>
              <a:buFont typeface="Verdana"/>
              <a:buChar char="»"/>
              <a:defRPr b="0" i="0" sz="2000" u="none" cap="none" strike="noStrike">
                <a:solidFill>
                  <a:schemeClr val="dk1"/>
                </a:solidFill>
                <a:latin typeface="Verdana"/>
                <a:ea typeface="Verdana"/>
                <a:cs typeface="Verdana"/>
                <a:sym typeface="Verdana"/>
              </a:defRPr>
            </a:lvl5pPr>
            <a:lvl6pPr indent="-355600" lvl="5" marL="2743200" marR="0" rtl="0" algn="l">
              <a:spcBef>
                <a:spcPts val="400"/>
              </a:spcBef>
              <a:spcAft>
                <a:spcPts val="0"/>
              </a:spcAft>
              <a:buClr>
                <a:schemeClr val="dk1"/>
              </a:buClr>
              <a:buSzPts val="2000"/>
              <a:buFont typeface="Verdana"/>
              <a:buChar char="»"/>
              <a:defRPr b="0" i="0" sz="2000" u="none" cap="none" strike="noStrike">
                <a:solidFill>
                  <a:schemeClr val="dk1"/>
                </a:solidFill>
                <a:latin typeface="Verdana"/>
                <a:ea typeface="Verdana"/>
                <a:cs typeface="Verdana"/>
                <a:sym typeface="Verdana"/>
              </a:defRPr>
            </a:lvl6pPr>
            <a:lvl7pPr indent="-355600" lvl="6" marL="3200400" marR="0" rtl="0" algn="l">
              <a:spcBef>
                <a:spcPts val="400"/>
              </a:spcBef>
              <a:spcAft>
                <a:spcPts val="0"/>
              </a:spcAft>
              <a:buClr>
                <a:schemeClr val="dk1"/>
              </a:buClr>
              <a:buSzPts val="2000"/>
              <a:buFont typeface="Verdana"/>
              <a:buChar char="»"/>
              <a:defRPr b="0" i="0" sz="2000" u="none" cap="none" strike="noStrike">
                <a:solidFill>
                  <a:schemeClr val="dk1"/>
                </a:solidFill>
                <a:latin typeface="Verdana"/>
                <a:ea typeface="Verdana"/>
                <a:cs typeface="Verdana"/>
                <a:sym typeface="Verdana"/>
              </a:defRPr>
            </a:lvl7pPr>
            <a:lvl8pPr indent="-355600" lvl="7" marL="3657600" marR="0" rtl="0" algn="l">
              <a:spcBef>
                <a:spcPts val="400"/>
              </a:spcBef>
              <a:spcAft>
                <a:spcPts val="0"/>
              </a:spcAft>
              <a:buClr>
                <a:schemeClr val="dk1"/>
              </a:buClr>
              <a:buSzPts val="2000"/>
              <a:buFont typeface="Verdana"/>
              <a:buChar char="»"/>
              <a:defRPr b="0" i="0" sz="2000" u="none" cap="none" strike="noStrike">
                <a:solidFill>
                  <a:schemeClr val="dk1"/>
                </a:solidFill>
                <a:latin typeface="Verdana"/>
                <a:ea typeface="Verdana"/>
                <a:cs typeface="Verdana"/>
                <a:sym typeface="Verdana"/>
              </a:defRPr>
            </a:lvl8pPr>
            <a:lvl9pPr indent="-355600" lvl="8" marL="4114800" marR="0" rtl="0" algn="l">
              <a:spcBef>
                <a:spcPts val="400"/>
              </a:spcBef>
              <a:spcAft>
                <a:spcPts val="0"/>
              </a:spcAft>
              <a:buClr>
                <a:schemeClr val="dk1"/>
              </a:buClr>
              <a:buSzPts val="2000"/>
              <a:buFont typeface="Verdana"/>
              <a:buChar char="»"/>
              <a:defRPr b="0" i="0" sz="2000" u="none" cap="none" strike="noStrike">
                <a:solidFill>
                  <a:schemeClr val="dk1"/>
                </a:solidFill>
                <a:latin typeface="Verdana"/>
                <a:ea typeface="Verdana"/>
                <a:cs typeface="Verdana"/>
                <a:sym typeface="Verdana"/>
              </a:defRPr>
            </a:lvl9pPr>
          </a:lstStyle>
          <a:p/>
        </p:txBody>
      </p:sp>
      <p:sp>
        <p:nvSpPr>
          <p:cNvPr id="589" name="Google Shape;589;p73"/>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400" u="none" cap="none" strike="noStrike">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2pPr>
            <a:lvl3pPr lvl="2"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3pPr>
            <a:lvl4pPr lvl="3"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4pPr>
            <a:lvl5pPr lvl="4"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5pPr>
            <a:lvl6pPr lvl="5"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6pPr>
            <a:lvl7pPr lvl="6"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7pPr>
            <a:lvl8pPr lvl="7"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8pPr>
            <a:lvl9pPr lvl="8"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9pPr>
          </a:lstStyle>
          <a:p/>
        </p:txBody>
      </p:sp>
      <p:sp>
        <p:nvSpPr>
          <p:cNvPr id="590" name="Google Shape;590;p73"/>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1400" u="none" cap="none" strike="noStrike">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2pPr>
            <a:lvl3pPr lvl="2"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3pPr>
            <a:lvl4pPr lvl="3"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4pPr>
            <a:lvl5pPr lvl="4"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5pPr>
            <a:lvl6pPr lvl="5"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6pPr>
            <a:lvl7pPr lvl="6"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7pPr>
            <a:lvl8pPr lvl="7"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8pPr>
            <a:lvl9pPr lvl="8"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9pPr>
          </a:lstStyle>
          <a:p/>
        </p:txBody>
      </p:sp>
      <p:sp>
        <p:nvSpPr>
          <p:cNvPr id="591" name="Google Shape;591;p73"/>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400" u="none" cap="none" strike="noStrike">
                <a:solidFill>
                  <a:srgbClr val="000000"/>
                </a:solidFill>
                <a:latin typeface="Verdana"/>
                <a:ea typeface="Verdana"/>
                <a:cs typeface="Verdana"/>
                <a:sym typeface="Verdana"/>
              </a:defRPr>
            </a:lvl1pPr>
            <a:lvl2pPr indent="0" lvl="1" marL="0" marR="0" rtl="0" algn="r">
              <a:spcBef>
                <a:spcPts val="0"/>
              </a:spcBef>
              <a:buNone/>
              <a:defRPr b="0" i="0" sz="1400" u="none" cap="none" strike="noStrike">
                <a:solidFill>
                  <a:srgbClr val="000000"/>
                </a:solidFill>
                <a:latin typeface="Verdana"/>
                <a:ea typeface="Verdana"/>
                <a:cs typeface="Verdana"/>
                <a:sym typeface="Verdana"/>
              </a:defRPr>
            </a:lvl2pPr>
            <a:lvl3pPr indent="0" lvl="2" marL="0" marR="0" rtl="0" algn="r">
              <a:spcBef>
                <a:spcPts val="0"/>
              </a:spcBef>
              <a:buNone/>
              <a:defRPr b="0" i="0" sz="1400" u="none" cap="none" strike="noStrike">
                <a:solidFill>
                  <a:srgbClr val="000000"/>
                </a:solidFill>
                <a:latin typeface="Verdana"/>
                <a:ea typeface="Verdana"/>
                <a:cs typeface="Verdana"/>
                <a:sym typeface="Verdana"/>
              </a:defRPr>
            </a:lvl3pPr>
            <a:lvl4pPr indent="0" lvl="3" marL="0" marR="0" rtl="0" algn="r">
              <a:spcBef>
                <a:spcPts val="0"/>
              </a:spcBef>
              <a:buNone/>
              <a:defRPr b="0" i="0" sz="1400" u="none" cap="none" strike="noStrike">
                <a:solidFill>
                  <a:srgbClr val="000000"/>
                </a:solidFill>
                <a:latin typeface="Verdana"/>
                <a:ea typeface="Verdana"/>
                <a:cs typeface="Verdana"/>
                <a:sym typeface="Verdana"/>
              </a:defRPr>
            </a:lvl4pPr>
            <a:lvl5pPr indent="0" lvl="4" marL="0" marR="0" rtl="0" algn="r">
              <a:spcBef>
                <a:spcPts val="0"/>
              </a:spcBef>
              <a:buNone/>
              <a:defRPr b="0" i="0" sz="1400" u="none" cap="none" strike="noStrike">
                <a:solidFill>
                  <a:srgbClr val="000000"/>
                </a:solidFill>
                <a:latin typeface="Verdana"/>
                <a:ea typeface="Verdana"/>
                <a:cs typeface="Verdana"/>
                <a:sym typeface="Verdana"/>
              </a:defRPr>
            </a:lvl5pPr>
            <a:lvl6pPr indent="0" lvl="5" marL="0" marR="0" rtl="0" algn="r">
              <a:spcBef>
                <a:spcPts val="0"/>
              </a:spcBef>
              <a:buNone/>
              <a:defRPr b="0" i="0" sz="1400" u="none" cap="none" strike="noStrike">
                <a:solidFill>
                  <a:srgbClr val="000000"/>
                </a:solidFill>
                <a:latin typeface="Verdana"/>
                <a:ea typeface="Verdana"/>
                <a:cs typeface="Verdana"/>
                <a:sym typeface="Verdana"/>
              </a:defRPr>
            </a:lvl6pPr>
            <a:lvl7pPr indent="0" lvl="6" marL="0" marR="0" rtl="0" algn="r">
              <a:spcBef>
                <a:spcPts val="0"/>
              </a:spcBef>
              <a:buNone/>
              <a:defRPr b="0" i="0" sz="1400" u="none" cap="none" strike="noStrike">
                <a:solidFill>
                  <a:srgbClr val="000000"/>
                </a:solidFill>
                <a:latin typeface="Verdana"/>
                <a:ea typeface="Verdana"/>
                <a:cs typeface="Verdana"/>
                <a:sym typeface="Verdana"/>
              </a:defRPr>
            </a:lvl7pPr>
            <a:lvl8pPr indent="0" lvl="7" marL="0" marR="0" rtl="0" algn="r">
              <a:spcBef>
                <a:spcPts val="0"/>
              </a:spcBef>
              <a:buNone/>
              <a:defRPr b="0" i="0" sz="1400" u="none" cap="none" strike="noStrike">
                <a:solidFill>
                  <a:srgbClr val="000000"/>
                </a:solidFill>
                <a:latin typeface="Verdana"/>
                <a:ea typeface="Verdana"/>
                <a:cs typeface="Verdana"/>
                <a:sym typeface="Verdana"/>
              </a:defRPr>
            </a:lvl8pPr>
            <a:lvl9pPr indent="0" lvl="8" marL="0" marR="0" rtl="0" algn="r">
              <a:spcBef>
                <a:spcPts val="0"/>
              </a:spcBef>
              <a:buNone/>
              <a:defRPr b="0" i="0" sz="1400" u="none" cap="none" strike="noStrike">
                <a:solidFill>
                  <a:srgbClr val="00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0.xml"/><Relationship Id="rId3" Type="http://schemas.openxmlformats.org/officeDocument/2006/relationships/image" Target="../media/image4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10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13.xml"/><Relationship Id="rId3"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4.xml"/><Relationship Id="rId3" Type="http://schemas.openxmlformats.org/officeDocument/2006/relationships/image" Target="../media/image5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5.xml"/><Relationship Id="rId3"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6.xml"/><Relationship Id="rId3" Type="http://schemas.openxmlformats.org/officeDocument/2006/relationships/image" Target="../media/image31.jpg"/><Relationship Id="rId4" Type="http://schemas.openxmlformats.org/officeDocument/2006/relationships/image" Target="../media/image29.jpg"/><Relationship Id="rId5"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18.xml"/><Relationship Id="rId3" Type="http://schemas.openxmlformats.org/officeDocument/2006/relationships/image" Target="../media/image33.jpg"/><Relationship Id="rId4" Type="http://schemas.openxmlformats.org/officeDocument/2006/relationships/image" Target="../media/image35.jpg"/><Relationship Id="rId5" Type="http://schemas.openxmlformats.org/officeDocument/2006/relationships/image" Target="../media/image32.jpg"/><Relationship Id="rId6" Type="http://schemas.openxmlformats.org/officeDocument/2006/relationships/image" Target="../media/image3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9.xm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2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0.xml"/><Relationship Id="rId3"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1.xml"/><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hyperlink" Target="http://en.wikipedia.org/wiki/File:Flag_of_the_United_States_(Pantone).svg" TargetMode="External"/><Relationship Id="rId6" Type="http://schemas.openxmlformats.org/officeDocument/2006/relationships/image" Target="../media/image39.png"/><Relationship Id="rId7"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2.xml"/><Relationship Id="rId3" Type="http://schemas.openxmlformats.org/officeDocument/2006/relationships/image" Target="../media/image4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3.xml"/><Relationship Id="rId3" Type="http://schemas.openxmlformats.org/officeDocument/2006/relationships/image" Target="../media/image43.jpg"/><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xml"/><Relationship Id="rId3" Type="http://schemas.openxmlformats.org/officeDocument/2006/relationships/hyperlink" Target="http://en.wikipedia.org/wiki/File:Flag_of_the_United_States_(Pantone).svg" TargetMode="External"/><Relationship Id="rId4" Type="http://schemas.openxmlformats.org/officeDocument/2006/relationships/image" Target="../media/image39.png"/><Relationship Id="rId5" Type="http://schemas.openxmlformats.org/officeDocument/2006/relationships/image" Target="../media/image48.png"/><Relationship Id="rId6"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5.xml"/><Relationship Id="rId3" Type="http://schemas.openxmlformats.org/officeDocument/2006/relationships/image" Target="../media/image45.png"/><Relationship Id="rId4" Type="http://schemas.openxmlformats.org/officeDocument/2006/relationships/image" Target="../media/image74.jpg"/><Relationship Id="rId5" Type="http://schemas.openxmlformats.org/officeDocument/2006/relationships/image" Target="../media/image9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6.xml"/><Relationship Id="rId3" Type="http://schemas.openxmlformats.org/officeDocument/2006/relationships/image" Target="../media/image70.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7.xml"/><Relationship Id="rId3" Type="http://schemas.openxmlformats.org/officeDocument/2006/relationships/image" Target="../media/image5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28.xml"/><Relationship Id="rId3" Type="http://schemas.openxmlformats.org/officeDocument/2006/relationships/image" Target="../media/image101.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9.xml"/><Relationship Id="rId3" Type="http://schemas.openxmlformats.org/officeDocument/2006/relationships/image" Target="../media/image52.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0.xml"/><Relationship Id="rId3" Type="http://schemas.openxmlformats.org/officeDocument/2006/relationships/image" Target="../media/image10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1.xml"/><Relationship Id="rId3" Type="http://schemas.openxmlformats.org/officeDocument/2006/relationships/image" Target="../media/image5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2.xml"/><Relationship Id="rId3" Type="http://schemas.openxmlformats.org/officeDocument/2006/relationships/image" Target="../media/image5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3.xml"/><Relationship Id="rId3" Type="http://schemas.openxmlformats.org/officeDocument/2006/relationships/image" Target="../media/image6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4.xml"/><Relationship Id="rId3"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5.xml"/><Relationship Id="rId3" Type="http://schemas.openxmlformats.org/officeDocument/2006/relationships/image" Target="../media/image5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6.xml"/><Relationship Id="rId3" Type="http://schemas.openxmlformats.org/officeDocument/2006/relationships/image" Target="../media/image61.jp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7.xml"/><Relationship Id="rId3" Type="http://schemas.openxmlformats.org/officeDocument/2006/relationships/image" Target="../media/image64.jpg"/><Relationship Id="rId4" Type="http://schemas.openxmlformats.org/officeDocument/2006/relationships/image" Target="../media/image63.jpg"/><Relationship Id="rId5" Type="http://schemas.openxmlformats.org/officeDocument/2006/relationships/image" Target="../media/image65.jpg"/><Relationship Id="rId6" Type="http://schemas.openxmlformats.org/officeDocument/2006/relationships/image" Target="../media/image67.png"/><Relationship Id="rId7" Type="http://schemas.openxmlformats.org/officeDocument/2006/relationships/image" Target="../media/image6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8.xml"/><Relationship Id="rId3" Type="http://schemas.openxmlformats.org/officeDocument/2006/relationships/image" Target="../media/image7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9.xml"/><Relationship Id="rId3"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 Id="rId3" Type="http://schemas.openxmlformats.org/officeDocument/2006/relationships/image" Target="../media/image23.jp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1.xml"/><Relationship Id="rId3" Type="http://schemas.openxmlformats.org/officeDocument/2006/relationships/image" Target="../media/image7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43.xml"/><Relationship Id="rId3" Type="http://schemas.openxmlformats.org/officeDocument/2006/relationships/image" Target="../media/image90.jpg"/><Relationship Id="rId4" Type="http://schemas.openxmlformats.org/officeDocument/2006/relationships/image" Target="../media/image76.jpg"/><Relationship Id="rId5" Type="http://schemas.openxmlformats.org/officeDocument/2006/relationships/image" Target="../media/image8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4.xml"/><Relationship Id="rId3" Type="http://schemas.openxmlformats.org/officeDocument/2006/relationships/image" Target="../media/image7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45.xml"/><Relationship Id="rId3" Type="http://schemas.openxmlformats.org/officeDocument/2006/relationships/image" Target="../media/image10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46.xml"/><Relationship Id="rId3" Type="http://schemas.openxmlformats.org/officeDocument/2006/relationships/image" Target="../media/image7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7.xml"/><Relationship Id="rId3" Type="http://schemas.openxmlformats.org/officeDocument/2006/relationships/hyperlink" Target="http://en.wikipedia.org/wiki/File:Flag_of_the_United_States_(Pantone).svg" TargetMode="External"/><Relationship Id="rId4" Type="http://schemas.openxmlformats.org/officeDocument/2006/relationships/image" Target="../media/image39.png"/><Relationship Id="rId5" Type="http://schemas.openxmlformats.org/officeDocument/2006/relationships/image" Target="../media/image77.png"/><Relationship Id="rId6" Type="http://schemas.openxmlformats.org/officeDocument/2006/relationships/image" Target="../media/image89.png"/><Relationship Id="rId7" Type="http://schemas.openxmlformats.org/officeDocument/2006/relationships/image" Target="../media/image82.png"/><Relationship Id="rId8" Type="http://schemas.openxmlformats.org/officeDocument/2006/relationships/image" Target="../media/image8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48.xml"/><Relationship Id="rId3" Type="http://schemas.openxmlformats.org/officeDocument/2006/relationships/image" Target="../media/image81.jpg"/><Relationship Id="rId4" Type="http://schemas.openxmlformats.org/officeDocument/2006/relationships/image" Target="../media/image83.jpg"/><Relationship Id="rId5" Type="http://schemas.openxmlformats.org/officeDocument/2006/relationships/image" Target="../media/image84.jpg"/><Relationship Id="rId6" Type="http://schemas.openxmlformats.org/officeDocument/2006/relationships/image" Target="../media/image86.jpg"/><Relationship Id="rId7" Type="http://schemas.openxmlformats.org/officeDocument/2006/relationships/image" Target="../media/image87.jpg"/><Relationship Id="rId8" Type="http://schemas.openxmlformats.org/officeDocument/2006/relationships/image" Target="../media/image9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51.xml"/><Relationship Id="rId3" Type="http://schemas.openxmlformats.org/officeDocument/2006/relationships/image" Target="../media/image99.png"/><Relationship Id="rId4" Type="http://schemas.openxmlformats.org/officeDocument/2006/relationships/image" Target="../media/image94.png"/><Relationship Id="rId9" Type="http://schemas.openxmlformats.org/officeDocument/2006/relationships/image" Target="../media/image97.png"/><Relationship Id="rId5" Type="http://schemas.openxmlformats.org/officeDocument/2006/relationships/image" Target="../media/image95.png"/><Relationship Id="rId6" Type="http://schemas.openxmlformats.org/officeDocument/2006/relationships/image" Target="../media/image92.png"/><Relationship Id="rId7" Type="http://schemas.openxmlformats.org/officeDocument/2006/relationships/image" Target="../media/image91.png"/><Relationship Id="rId8" Type="http://schemas.openxmlformats.org/officeDocument/2006/relationships/image" Target="../media/image9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6.xml"/><Relationship Id="rId3" Type="http://schemas.openxmlformats.org/officeDocument/2006/relationships/image" Target="../media/image2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9.xml"/><Relationship Id="rId3"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E1F"/>
        </a:solidFill>
      </p:bgPr>
    </p:bg>
    <p:spTree>
      <p:nvGrpSpPr>
        <p:cNvPr id="878" name="Shape 878"/>
        <p:cNvGrpSpPr/>
        <p:nvPr/>
      </p:nvGrpSpPr>
      <p:grpSpPr>
        <a:xfrm>
          <a:off x="0" y="0"/>
          <a:ext cx="0" cy="0"/>
          <a:chOff x="0" y="0"/>
          <a:chExt cx="0" cy="0"/>
        </a:xfrm>
      </p:grpSpPr>
      <p:pic>
        <p:nvPicPr>
          <p:cNvPr descr="A large telescope in a dark room&#10;&#10;Description automatically generated" id="879" name="Google Shape;879;p1"/>
          <p:cNvPicPr preferRelativeResize="0"/>
          <p:nvPr/>
        </p:nvPicPr>
        <p:blipFill rotWithShape="1">
          <a:blip r:embed="rId3">
            <a:alphaModFix/>
          </a:blip>
          <a:srcRect b="0" l="0" r="0" t="0"/>
          <a:stretch/>
        </p:blipFill>
        <p:spPr>
          <a:xfrm>
            <a:off x="2404432" y="0"/>
            <a:ext cx="9797151" cy="6858000"/>
          </a:xfrm>
          <a:prstGeom prst="rect">
            <a:avLst/>
          </a:prstGeom>
          <a:noFill/>
          <a:ln>
            <a:noFill/>
          </a:ln>
        </p:spPr>
      </p:pic>
      <p:sp>
        <p:nvSpPr>
          <p:cNvPr id="880" name="Google Shape;880;p1"/>
          <p:cNvSpPr txBox="1"/>
          <p:nvPr/>
        </p:nvSpPr>
        <p:spPr>
          <a:xfrm>
            <a:off x="189738" y="261366"/>
            <a:ext cx="5490972" cy="60016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Verdana"/>
              <a:buNone/>
            </a:pPr>
            <a:r>
              <a:rPr b="1" i="0" lang="en-US" sz="3200" u="none" cap="none" strike="noStrike">
                <a:solidFill>
                  <a:srgbClr val="FFFFFF"/>
                </a:solidFill>
                <a:latin typeface="Verdana"/>
                <a:ea typeface="Verdana"/>
                <a:cs typeface="Verdana"/>
                <a:sym typeface="Verdana"/>
              </a:rPr>
              <a:t>The Thirty Meter Telescope: Where are we now?</a:t>
            </a:r>
            <a:endParaRPr/>
          </a:p>
          <a:p>
            <a:pPr indent="0" lvl="0" marL="0" marR="0" rtl="0" algn="l">
              <a:lnSpc>
                <a:spcPct val="100000"/>
              </a:lnSpc>
              <a:spcBef>
                <a:spcPts val="0"/>
              </a:spcBef>
              <a:spcAft>
                <a:spcPts val="0"/>
              </a:spcAft>
              <a:buClr>
                <a:schemeClr val="dk1"/>
              </a:buClr>
              <a:buSzPts val="3200"/>
              <a:buFont typeface="Verdana"/>
              <a:buNone/>
            </a:pPr>
            <a:r>
              <a:t/>
            </a:r>
            <a:endParaRPr b="0" i="0" sz="3200" u="none" cap="none" strike="noStrike">
              <a:solidFill>
                <a:srgbClr val="FFFFFF"/>
              </a:solidFill>
              <a:latin typeface="Verdana"/>
              <a:ea typeface="Verdana"/>
              <a:cs typeface="Verdana"/>
              <a:sym typeface="Verdana"/>
            </a:endParaRPr>
          </a:p>
          <a:p>
            <a:pPr indent="0" lvl="0" marL="0" marR="0" rtl="0" algn="l">
              <a:lnSpc>
                <a:spcPct val="100000"/>
              </a:lnSpc>
              <a:spcBef>
                <a:spcPts val="0"/>
              </a:spcBef>
              <a:spcAft>
                <a:spcPts val="0"/>
              </a:spcAft>
              <a:buClr>
                <a:srgbClr val="FFFFFF"/>
              </a:buClr>
              <a:buSzPts val="3200"/>
              <a:buFont typeface="Verdana"/>
              <a:buNone/>
            </a:pPr>
            <a:r>
              <a:rPr b="0" i="0" lang="en-US" sz="3200" u="none" cap="none" strike="noStrike">
                <a:solidFill>
                  <a:srgbClr val="FFFFFF"/>
                </a:solidFill>
                <a:latin typeface="Verdana"/>
                <a:ea typeface="Verdana"/>
                <a:cs typeface="Verdana"/>
                <a:sym typeface="Verdana"/>
              </a:rPr>
              <a:t>Robert Kirshner</a:t>
            </a:r>
            <a:endParaRPr/>
          </a:p>
          <a:p>
            <a:pPr indent="0" lvl="0" marL="0" marR="0" rtl="0" algn="l">
              <a:lnSpc>
                <a:spcPct val="100000"/>
              </a:lnSpc>
              <a:spcBef>
                <a:spcPts val="0"/>
              </a:spcBef>
              <a:spcAft>
                <a:spcPts val="0"/>
              </a:spcAft>
              <a:buClr>
                <a:srgbClr val="FFFFFF"/>
              </a:buClr>
              <a:buSzPts val="3200"/>
              <a:buFont typeface="Verdana"/>
              <a:buNone/>
            </a:pPr>
            <a:r>
              <a:rPr b="0" i="0" lang="en-US" sz="3200" u="none" cap="none" strike="noStrike">
                <a:solidFill>
                  <a:srgbClr val="FFFFFF"/>
                </a:solidFill>
                <a:latin typeface="Verdana"/>
                <a:ea typeface="Verdana"/>
                <a:cs typeface="Verdana"/>
                <a:sym typeface="Verdana"/>
              </a:rPr>
              <a:t>Executive Director</a:t>
            </a:r>
            <a:endParaRPr/>
          </a:p>
          <a:p>
            <a:pPr indent="0" lvl="0" marL="0" marR="0" rtl="0" algn="l">
              <a:lnSpc>
                <a:spcPct val="100000"/>
              </a:lnSpc>
              <a:spcBef>
                <a:spcPts val="0"/>
              </a:spcBef>
              <a:spcAft>
                <a:spcPts val="0"/>
              </a:spcAft>
              <a:buClr>
                <a:schemeClr val="dk1"/>
              </a:buClr>
              <a:buSzPts val="3200"/>
              <a:buFont typeface="Verdana"/>
              <a:buNone/>
            </a:pPr>
            <a:r>
              <a:t/>
            </a:r>
            <a:endParaRPr b="0" i="0" sz="3200" u="none" cap="none" strike="noStrike">
              <a:solidFill>
                <a:srgbClr val="FFFFFF"/>
              </a:solidFill>
              <a:latin typeface="Verdana"/>
              <a:ea typeface="Verdana"/>
              <a:cs typeface="Verdana"/>
              <a:sym typeface="Verdana"/>
            </a:endParaRPr>
          </a:p>
          <a:p>
            <a:pPr indent="0" lvl="0" marL="0" marR="0" rtl="0" algn="l">
              <a:lnSpc>
                <a:spcPct val="100000"/>
              </a:lnSpc>
              <a:spcBef>
                <a:spcPts val="0"/>
              </a:spcBef>
              <a:spcAft>
                <a:spcPts val="0"/>
              </a:spcAft>
              <a:buClr>
                <a:srgbClr val="FFFFFF"/>
              </a:buClr>
              <a:buSzPts val="3200"/>
              <a:buFont typeface="Verdana"/>
              <a:buNone/>
            </a:pPr>
            <a:r>
              <a:rPr b="0" i="0" lang="en-US" sz="3200" u="none" cap="none" strike="noStrike">
                <a:solidFill>
                  <a:srgbClr val="FFFFFF"/>
                </a:solidFill>
                <a:latin typeface="Verdana"/>
                <a:ea typeface="Verdana"/>
                <a:cs typeface="Verdana"/>
                <a:sym typeface="Verdana"/>
              </a:rPr>
              <a:t>Thirty Meter Telescope International Observatory</a:t>
            </a:r>
            <a:endParaRPr/>
          </a:p>
          <a:p>
            <a:pPr indent="0" lvl="0" marL="0" marR="0" rtl="0" algn="l">
              <a:lnSpc>
                <a:spcPct val="100000"/>
              </a:lnSpc>
              <a:spcBef>
                <a:spcPts val="0"/>
              </a:spcBef>
              <a:spcAft>
                <a:spcPts val="0"/>
              </a:spcAft>
              <a:buClr>
                <a:schemeClr val="dk1"/>
              </a:buClr>
              <a:buSzPts val="3200"/>
              <a:buFont typeface="Verdana"/>
              <a:buNone/>
            </a:pPr>
            <a:r>
              <a:t/>
            </a:r>
            <a:endParaRPr b="0" i="0" sz="3200" u="none" cap="none" strike="noStrike">
              <a:solidFill>
                <a:srgbClr val="FFFFFF"/>
              </a:solidFill>
              <a:latin typeface="Verdana"/>
              <a:ea typeface="Verdana"/>
              <a:cs typeface="Verdana"/>
              <a:sym typeface="Verdana"/>
            </a:endParaRPr>
          </a:p>
          <a:p>
            <a:pPr indent="0" lvl="0" marL="0" marR="0" rtl="0" algn="l">
              <a:lnSpc>
                <a:spcPct val="100000"/>
              </a:lnSpc>
              <a:spcBef>
                <a:spcPts val="0"/>
              </a:spcBef>
              <a:spcAft>
                <a:spcPts val="0"/>
              </a:spcAft>
              <a:buClr>
                <a:srgbClr val="FFFFFF"/>
              </a:buClr>
              <a:buSzPts val="3200"/>
              <a:buFont typeface="Verdana"/>
              <a:buNone/>
            </a:pPr>
            <a:r>
              <a:rPr b="0" i="0" lang="en-US" sz="3200" u="none" cap="none" strike="noStrike">
                <a:solidFill>
                  <a:srgbClr val="FFFFFF"/>
                </a:solidFill>
                <a:latin typeface="Verdana"/>
                <a:ea typeface="Verdana"/>
                <a:cs typeface="Verdana"/>
                <a:sym typeface="Verdana"/>
              </a:rPr>
              <a:t>JWST &amp; ELT </a:t>
            </a:r>
            <a:endParaRPr/>
          </a:p>
          <a:p>
            <a:pPr indent="0" lvl="0" marL="0" marR="0" rtl="0" algn="l">
              <a:lnSpc>
                <a:spcPct val="100000"/>
              </a:lnSpc>
              <a:spcBef>
                <a:spcPts val="0"/>
              </a:spcBef>
              <a:spcAft>
                <a:spcPts val="0"/>
              </a:spcAft>
              <a:buClr>
                <a:srgbClr val="FFFFFF"/>
              </a:buClr>
              <a:buSzPts val="3200"/>
              <a:buFont typeface="Verdana"/>
              <a:buNone/>
            </a:pPr>
            <a:r>
              <a:rPr b="0" i="0" lang="en-US" sz="3200" u="none" cap="none" strike="noStrike">
                <a:solidFill>
                  <a:srgbClr val="FFFFFF"/>
                </a:solidFill>
                <a:latin typeface="Verdana"/>
                <a:ea typeface="Verdana"/>
                <a:cs typeface="Verdana"/>
                <a:sym typeface="Verdana"/>
              </a:rPr>
              <a:t>11 December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12"/>
          <p:cNvSpPr txBox="1"/>
          <p:nvPr>
            <p:ph type="title"/>
          </p:nvPr>
        </p:nvSpPr>
        <p:spPr>
          <a:xfrm>
            <a:off x="670560" y="292607"/>
            <a:ext cx="5425440" cy="4309209"/>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4000"/>
              <a:t>Thirty Meter Telescope</a:t>
            </a:r>
            <a:br>
              <a:rPr lang="en-US" sz="4000"/>
            </a:br>
            <a:br>
              <a:rPr lang="en-US" sz="4000"/>
            </a:br>
            <a:r>
              <a:rPr lang="en-US" sz="4000"/>
              <a:t>2003- </a:t>
            </a:r>
            <a:br>
              <a:rPr lang="en-US" sz="4000"/>
            </a:br>
            <a:br>
              <a:rPr lang="en-US" sz="4000"/>
            </a:br>
            <a:r>
              <a:rPr lang="en-US" sz="4000"/>
              <a:t>Where are we now?</a:t>
            </a:r>
            <a:endParaRPr/>
          </a:p>
        </p:txBody>
      </p:sp>
      <p:pic>
        <p:nvPicPr>
          <p:cNvPr descr="Looking up at a large telescope&#10;&#10;Description automatically generated" id="941" name="Google Shape;941;p12"/>
          <p:cNvPicPr preferRelativeResize="0"/>
          <p:nvPr>
            <p:ph idx="1" type="body"/>
          </p:nvPr>
        </p:nvPicPr>
        <p:blipFill rotWithShape="1">
          <a:blip r:embed="rId3">
            <a:alphaModFix/>
          </a:blip>
          <a:srcRect b="0" l="0" r="0" t="0"/>
          <a:stretch/>
        </p:blipFill>
        <p:spPr>
          <a:xfrm>
            <a:off x="6769608" y="542544"/>
            <a:ext cx="5212080" cy="52120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pic>
        <p:nvPicPr>
          <p:cNvPr descr="Keck_TMT_mirrors.jpg" id="947" name="Google Shape;947;p13"/>
          <p:cNvPicPr preferRelativeResize="0"/>
          <p:nvPr>
            <p:ph idx="1" type="body"/>
          </p:nvPr>
        </p:nvPicPr>
        <p:blipFill rotWithShape="1">
          <a:blip r:embed="rId3">
            <a:alphaModFix/>
          </a:blip>
          <a:srcRect b="0" l="0" r="0" t="3432"/>
          <a:stretch/>
        </p:blipFill>
        <p:spPr>
          <a:xfrm>
            <a:off x="20" y="10"/>
            <a:ext cx="12191980" cy="6857990"/>
          </a:xfrm>
          <a:prstGeom prst="rect">
            <a:avLst/>
          </a:prstGeom>
          <a:solidFill>
            <a:srgbClr val="FFFFFF"/>
          </a:solidFill>
          <a:ln cap="flat" cmpd="sng" w="9525">
            <a:solidFill>
              <a:schemeClr val="dk1"/>
            </a:solidFill>
            <a:prstDash val="solid"/>
            <a:miter lim="800000"/>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51" name="Shape 951"/>
        <p:cNvGrpSpPr/>
        <p:nvPr/>
      </p:nvGrpSpPr>
      <p:grpSpPr>
        <a:xfrm>
          <a:off x="0" y="0"/>
          <a:ext cx="0" cy="0"/>
          <a:chOff x="0" y="0"/>
          <a:chExt cx="0" cy="0"/>
        </a:xfrm>
      </p:grpSpPr>
      <p:sp>
        <p:nvSpPr>
          <p:cNvPr id="952" name="Google Shape;952;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descr="A picture containing athletic game, basketball&#10;&#10;Description automatically generated" id="953" name="Google Shape;953;p14"/>
          <p:cNvPicPr preferRelativeResize="0"/>
          <p:nvPr/>
        </p:nvPicPr>
        <p:blipFill rotWithShape="1">
          <a:blip r:embed="rId3">
            <a:alphaModFix/>
          </a:blip>
          <a:srcRect b="0" l="0" r="0" t="0"/>
          <a:stretch/>
        </p:blipFill>
        <p:spPr>
          <a:xfrm>
            <a:off x="762000" y="279795"/>
            <a:ext cx="10915446"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15"/>
          <p:cNvSpPr txBox="1"/>
          <p:nvPr>
            <p:ph type="title"/>
          </p:nvPr>
        </p:nvSpPr>
        <p:spPr>
          <a:xfrm>
            <a:off x="609600" y="304800"/>
            <a:ext cx="10972800" cy="9906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p>
            <a:pPr indent="0" lvl="0" marL="0" rtl="0" algn="ctr">
              <a:lnSpc>
                <a:spcPct val="95000"/>
              </a:lnSpc>
              <a:spcBef>
                <a:spcPts val="0"/>
              </a:spcBef>
              <a:spcAft>
                <a:spcPts val="0"/>
              </a:spcAft>
              <a:buClr>
                <a:schemeClr val="lt1"/>
              </a:buClr>
              <a:buSzPts val="1800"/>
              <a:buNone/>
            </a:pPr>
            <a:r>
              <a:t/>
            </a:r>
            <a:endParaRPr/>
          </a:p>
        </p:txBody>
      </p:sp>
      <p:sp>
        <p:nvSpPr>
          <p:cNvPr id="959" name="Google Shape;959;p15"/>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560"/>
              </a:spcBef>
              <a:spcAft>
                <a:spcPts val="0"/>
              </a:spcAft>
              <a:buClr>
                <a:schemeClr val="dk1"/>
              </a:buClr>
              <a:buSzPts val="2800"/>
              <a:buFont typeface="Calibri"/>
              <a:buNone/>
            </a:pPr>
            <a:r>
              <a:t/>
            </a:r>
            <a:endParaRPr/>
          </a:p>
        </p:txBody>
      </p:sp>
      <p:pic>
        <p:nvPicPr>
          <p:cNvPr descr="A picture containing text, outdoor&#10;&#10;Description automatically generated" id="960" name="Google Shape;960;p15"/>
          <p:cNvPicPr preferRelativeResize="0"/>
          <p:nvPr/>
        </p:nvPicPr>
        <p:blipFill rotWithShape="1">
          <a:blip r:embed="rId3">
            <a:alphaModFix/>
          </a:blip>
          <a:srcRect b="0" l="0" r="0" t="0"/>
          <a:stretch/>
        </p:blipFill>
        <p:spPr>
          <a:xfrm>
            <a:off x="-96981" y="-423265"/>
            <a:ext cx="12401813" cy="7772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16"/>
          <p:cNvSpPr txBox="1"/>
          <p:nvPr>
            <p:ph type="ctrTitle"/>
          </p:nvPr>
        </p:nvSpPr>
        <p:spPr>
          <a:xfrm>
            <a:off x="914400" y="1981201"/>
            <a:ext cx="10363200" cy="1470025"/>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200"/>
              <a:buFont typeface="Open Sans"/>
              <a:buNone/>
            </a:pPr>
            <a:r>
              <a:t/>
            </a:r>
            <a:endParaRPr/>
          </a:p>
        </p:txBody>
      </p:sp>
      <p:sp>
        <p:nvSpPr>
          <p:cNvPr id="966" name="Google Shape;966;p16"/>
          <p:cNvSpPr txBox="1"/>
          <p:nvPr>
            <p:ph idx="1" type="subTitle"/>
          </p:nvPr>
        </p:nvSpPr>
        <p:spPr>
          <a:xfrm>
            <a:off x="1828800" y="3886200"/>
            <a:ext cx="8534400" cy="1752600"/>
          </a:xfrm>
          <a:prstGeom prst="rect">
            <a:avLst/>
          </a:prstGeom>
          <a:noFill/>
          <a:ln>
            <a:noFill/>
          </a:ln>
          <a:effectLst>
            <a:outerShdw blurRad="25400" rotWithShape="0" algn="tl" dir="2700000" dist="25400">
              <a:srgbClr val="000000"/>
            </a:outerShdw>
          </a:effectLst>
        </p:spPr>
        <p:txBody>
          <a:bodyPr anchorCtr="0" anchor="t" bIns="45700" lIns="91425" spcFirstLastPara="1" rIns="91425" wrap="square" tIns="45700">
            <a:normAutofit/>
          </a:bodyPr>
          <a:lstStyle/>
          <a:p>
            <a:pPr indent="0" lvl="0" marL="0" rtl="0" algn="ctr">
              <a:spcBef>
                <a:spcPts val="0"/>
              </a:spcBef>
              <a:spcAft>
                <a:spcPts val="0"/>
              </a:spcAft>
              <a:buClr>
                <a:schemeClr val="lt1"/>
              </a:buClr>
              <a:buSzPts val="2800"/>
              <a:buFont typeface="Open Sans"/>
              <a:buNone/>
            </a:pPr>
            <a:r>
              <a:t/>
            </a:r>
            <a:endParaRPr/>
          </a:p>
        </p:txBody>
      </p:sp>
      <p:pic>
        <p:nvPicPr>
          <p:cNvPr descr="A large telescope in a dark room&#10;&#10;Description automatically generated" id="967" name="Google Shape;967;p16"/>
          <p:cNvPicPr preferRelativeResize="0"/>
          <p:nvPr/>
        </p:nvPicPr>
        <p:blipFill rotWithShape="1">
          <a:blip r:embed="rId3">
            <a:alphaModFix/>
          </a:blip>
          <a:srcRect b="0" l="0" r="0" t="0"/>
          <a:stretch/>
        </p:blipFill>
        <p:spPr>
          <a:xfrm>
            <a:off x="2404432" y="0"/>
            <a:ext cx="9797151"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17"/>
          <p:cNvSpPr txBox="1"/>
          <p:nvPr>
            <p:ph type="title"/>
          </p:nvPr>
        </p:nvSpPr>
        <p:spPr>
          <a:xfrm>
            <a:off x="0" y="6"/>
            <a:ext cx="12191999" cy="1092499"/>
          </a:xfrm>
          <a:prstGeom prst="rect">
            <a:avLst/>
          </a:prstGeom>
          <a:noFill/>
          <a:ln>
            <a:noFill/>
          </a:ln>
        </p:spPr>
        <p:txBody>
          <a:bodyPr anchorCtr="0" anchor="b" bIns="45700" lIns="457200" spcFirstLastPara="1" rIns="1965950" wrap="square" tIns="45700">
            <a:noAutofit/>
          </a:bodyPr>
          <a:lstStyle/>
          <a:p>
            <a:pPr indent="0" lvl="0" marL="0" rtl="0" algn="ctr">
              <a:lnSpc>
                <a:spcPct val="95000"/>
              </a:lnSpc>
              <a:spcBef>
                <a:spcPts val="0"/>
              </a:spcBef>
              <a:spcAft>
                <a:spcPts val="0"/>
              </a:spcAft>
              <a:buSzPts val="2800"/>
              <a:buNone/>
            </a:pPr>
            <a:r>
              <a:rPr lang="en-US">
                <a:solidFill>
                  <a:schemeClr val="lt1"/>
                </a:solidFill>
              </a:rPr>
              <a:t>Top Priority of ASTRO 2020</a:t>
            </a:r>
            <a:endParaRPr/>
          </a:p>
        </p:txBody>
      </p:sp>
      <p:sp>
        <p:nvSpPr>
          <p:cNvPr id="974" name="Google Shape;974;p17"/>
          <p:cNvSpPr txBox="1"/>
          <p:nvPr>
            <p:ph idx="10" type="dt"/>
          </p:nvPr>
        </p:nvSpPr>
        <p:spPr>
          <a:xfrm>
            <a:off x="198404" y="6586855"/>
            <a:ext cx="3094297" cy="228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878795"/>
              </a:buClr>
              <a:buSzPts val="600"/>
              <a:buFont typeface="Arial"/>
              <a:buNone/>
            </a:pPr>
            <a:r>
              <a:rPr b="1" i="0" lang="en-US" sz="600" u="none" cap="none" strike="noStrike">
                <a:solidFill>
                  <a:srgbClr val="878795"/>
                </a:solidFill>
                <a:latin typeface="Arial"/>
                <a:ea typeface="Arial"/>
                <a:cs typeface="Arial"/>
                <a:sym typeface="Arial"/>
              </a:rPr>
              <a:t>Author/Presenter Name</a:t>
            </a:r>
            <a:endParaRPr b="1" i="0" sz="600" u="none" cap="none" strike="noStrike">
              <a:solidFill>
                <a:srgbClr val="878795"/>
              </a:solidFill>
              <a:latin typeface="Arial"/>
              <a:ea typeface="Arial"/>
              <a:cs typeface="Arial"/>
              <a:sym typeface="Arial"/>
            </a:endParaRPr>
          </a:p>
        </p:txBody>
      </p:sp>
      <p:sp>
        <p:nvSpPr>
          <p:cNvPr id="975" name="Google Shape;975;p17"/>
          <p:cNvSpPr txBox="1"/>
          <p:nvPr>
            <p:ph idx="11" type="ftr"/>
          </p:nvPr>
        </p:nvSpPr>
        <p:spPr>
          <a:xfrm>
            <a:off x="3352800" y="6586855"/>
            <a:ext cx="5486400" cy="228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878795"/>
              </a:buClr>
              <a:buSzPts val="600"/>
              <a:buFont typeface="Arial"/>
              <a:buNone/>
            </a:pPr>
            <a:r>
              <a:rPr b="1" i="0" lang="en-US" sz="600" u="none" cap="none" strike="noStrike">
                <a:solidFill>
                  <a:srgbClr val="878795"/>
                </a:solidFill>
                <a:latin typeface="Arial"/>
                <a:ea typeface="Arial"/>
                <a:cs typeface="Arial"/>
                <a:sym typeface="Arial"/>
              </a:rPr>
              <a:t>Presentation Title</a:t>
            </a:r>
            <a:endParaRPr b="1" i="0" sz="600" u="none" cap="none" strike="noStrike">
              <a:solidFill>
                <a:srgbClr val="878795"/>
              </a:solidFill>
              <a:latin typeface="Arial"/>
              <a:ea typeface="Arial"/>
              <a:cs typeface="Arial"/>
              <a:sym typeface="Arial"/>
            </a:endParaRPr>
          </a:p>
        </p:txBody>
      </p:sp>
      <p:sp>
        <p:nvSpPr>
          <p:cNvPr id="976" name="Google Shape;976;p17"/>
          <p:cNvSpPr txBox="1"/>
          <p:nvPr>
            <p:ph idx="12" type="sldNum"/>
          </p:nvPr>
        </p:nvSpPr>
        <p:spPr>
          <a:xfrm>
            <a:off x="11572420" y="6586855"/>
            <a:ext cx="423944" cy="228599"/>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878795"/>
              </a:buClr>
              <a:buSzPts val="600"/>
              <a:buFont typeface="Arial"/>
              <a:buNone/>
            </a:pPr>
            <a:r>
              <a:rPr b="1" i="0" lang="en-US" sz="600" u="none" cap="none" strike="noStrike">
                <a:solidFill>
                  <a:srgbClr val="878795"/>
                </a:solidFill>
                <a:latin typeface="Arial"/>
                <a:ea typeface="Arial"/>
                <a:cs typeface="Arial"/>
                <a:sym typeface="Arial"/>
              </a:rPr>
              <a:t>	</a:t>
            </a:r>
            <a:fld id="{00000000-1234-1234-1234-123412341234}" type="slidenum">
              <a:rPr b="1" i="0" lang="en-US" sz="600" u="none" cap="none" strike="noStrike">
                <a:solidFill>
                  <a:srgbClr val="878795"/>
                </a:solidFill>
                <a:latin typeface="Arial"/>
                <a:ea typeface="Arial"/>
                <a:cs typeface="Arial"/>
                <a:sym typeface="Arial"/>
              </a:rPr>
              <a:t>‹#›</a:t>
            </a:fld>
            <a:endParaRPr b="1" i="0" sz="600" u="none" cap="none" strike="noStrike">
              <a:solidFill>
                <a:srgbClr val="878795"/>
              </a:solidFill>
              <a:latin typeface="Arial"/>
              <a:ea typeface="Arial"/>
              <a:cs typeface="Arial"/>
              <a:sym typeface="Arial"/>
            </a:endParaRPr>
          </a:p>
        </p:txBody>
      </p:sp>
      <p:pic>
        <p:nvPicPr>
          <p:cNvPr descr="Pathways to Discovery in Astronomy and Astrophysics for the 2020s |The  National Academies Press" id="977" name="Google Shape;977;p17"/>
          <p:cNvPicPr preferRelativeResize="0"/>
          <p:nvPr>
            <p:ph idx="1" type="body"/>
          </p:nvPr>
        </p:nvPicPr>
        <p:blipFill rotWithShape="1">
          <a:blip r:embed="rId3">
            <a:alphaModFix/>
          </a:blip>
          <a:srcRect b="0" l="0" r="0" t="0"/>
          <a:stretch/>
        </p:blipFill>
        <p:spPr>
          <a:xfrm>
            <a:off x="6921926" y="1346458"/>
            <a:ext cx="3834548" cy="4959350"/>
          </a:xfrm>
          <a:prstGeom prst="rect">
            <a:avLst/>
          </a:prstGeom>
          <a:noFill/>
          <a:ln>
            <a:noFill/>
          </a:ln>
        </p:spPr>
      </p:pic>
      <p:sp>
        <p:nvSpPr>
          <p:cNvPr id="978" name="Google Shape;978;p17"/>
          <p:cNvSpPr txBox="1"/>
          <p:nvPr/>
        </p:nvSpPr>
        <p:spPr>
          <a:xfrm>
            <a:off x="910108" y="1385431"/>
            <a:ext cx="5333597" cy="52014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Arial"/>
              <a:buNone/>
            </a:pPr>
            <a:r>
              <a:rPr b="0" i="0" lang="en-US" sz="2400" u="none" cap="none" strike="noStrike">
                <a:solidFill>
                  <a:srgbClr val="FFFFFF"/>
                </a:solidFill>
                <a:latin typeface="Arial"/>
                <a:ea typeface="Arial"/>
                <a:cs typeface="Arial"/>
                <a:sym typeface="Arial"/>
              </a:rPr>
              <a:t>Because of the powerful potential that large (20–40 m) telescopes with diffraction-limited adaptive optics have for astronomy, and because of the readiness of the projects, the survey’s priority for a frontier ground-based observatory is a significant U.S. investment in the Giant Magellan Telescope (GMT) and Thirty Meter Telescope (TMT) projects, ideally as components of a coordinated U.S.</a:t>
            </a:r>
            <a:endParaRPr/>
          </a:p>
          <a:p>
            <a:pPr indent="0" lvl="0" marL="0" marR="0" rtl="0" algn="l">
              <a:lnSpc>
                <a:spcPct val="100000"/>
              </a:lnSpc>
              <a:spcBef>
                <a:spcPts val="0"/>
              </a:spcBef>
              <a:spcAft>
                <a:spcPts val="0"/>
              </a:spcAft>
              <a:buClr>
                <a:srgbClr val="FFFFFF"/>
              </a:buClr>
              <a:buSzPts val="2400"/>
              <a:buFont typeface="Arial"/>
              <a:buNone/>
            </a:pPr>
            <a:r>
              <a:rPr b="0" i="0" lang="en-US" sz="2400" u="none" cap="none" strike="noStrike">
                <a:solidFill>
                  <a:srgbClr val="FFFFFF"/>
                </a:solidFill>
                <a:latin typeface="Arial"/>
                <a:ea typeface="Arial"/>
                <a:cs typeface="Arial"/>
                <a:sym typeface="Arial"/>
              </a:rPr>
              <a:t>Extremely Large Telescope Program (ELT) program</a:t>
            </a:r>
            <a:endParaRPr/>
          </a:p>
          <a:p>
            <a:pPr indent="0" lvl="0" marL="0" marR="0" rtl="0" algn="l">
              <a:lnSpc>
                <a:spcPct val="100000"/>
              </a:lnSpc>
              <a:spcBef>
                <a:spcPts val="0"/>
              </a:spcBef>
              <a:spcAft>
                <a:spcPts val="0"/>
              </a:spcAft>
              <a:buClr>
                <a:schemeClr val="dk1"/>
              </a:buClr>
              <a:buSzPts val="2000"/>
              <a:buFont typeface="Arial"/>
              <a:buNone/>
            </a:pPr>
            <a:r>
              <a:t/>
            </a:r>
            <a:endParaRPr b="0" i="0" sz="20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18"/>
          <p:cNvSpPr txBox="1"/>
          <p:nvPr>
            <p:ph type="title"/>
          </p:nvPr>
        </p:nvSpPr>
        <p:spPr>
          <a:xfrm>
            <a:off x="0" y="6"/>
            <a:ext cx="12191999" cy="1092499"/>
          </a:xfrm>
          <a:prstGeom prst="rect">
            <a:avLst/>
          </a:prstGeom>
          <a:noFill/>
          <a:ln>
            <a:noFill/>
          </a:ln>
        </p:spPr>
        <p:txBody>
          <a:bodyPr anchorCtr="0" anchor="b" bIns="45700" lIns="457200" spcFirstLastPara="1" rIns="1965950" wrap="square" tIns="45700">
            <a:noAutofit/>
          </a:bodyPr>
          <a:lstStyle/>
          <a:p>
            <a:pPr indent="0" lvl="0" marL="0" rtl="0" algn="l">
              <a:lnSpc>
                <a:spcPct val="95000"/>
              </a:lnSpc>
              <a:spcBef>
                <a:spcPts val="0"/>
              </a:spcBef>
              <a:spcAft>
                <a:spcPts val="0"/>
              </a:spcAft>
              <a:buClr>
                <a:schemeClr val="lt2"/>
              </a:buClr>
              <a:buSzPts val="2800"/>
              <a:buFont typeface="Arial"/>
              <a:buNone/>
            </a:pPr>
            <a:r>
              <a:rPr lang="en-US"/>
              <a:t>Access to the whole Universe for US Astronomers</a:t>
            </a:r>
            <a:endParaRPr/>
          </a:p>
        </p:txBody>
      </p:sp>
      <p:sp>
        <p:nvSpPr>
          <p:cNvPr id="985" name="Google Shape;985;p18"/>
          <p:cNvSpPr txBox="1"/>
          <p:nvPr>
            <p:ph idx="10" type="dt"/>
          </p:nvPr>
        </p:nvSpPr>
        <p:spPr>
          <a:xfrm>
            <a:off x="198404" y="6586855"/>
            <a:ext cx="3094297" cy="228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878795"/>
              </a:buClr>
              <a:buSzPts val="600"/>
              <a:buFont typeface="Arial"/>
              <a:buNone/>
            </a:pPr>
            <a:r>
              <a:rPr b="1" i="0" lang="en-US" sz="600" u="none" cap="none" strike="noStrike">
                <a:solidFill>
                  <a:srgbClr val="878795"/>
                </a:solidFill>
                <a:latin typeface="Arial"/>
                <a:ea typeface="Arial"/>
                <a:cs typeface="Arial"/>
                <a:sym typeface="Arial"/>
              </a:rPr>
              <a:t>Author/Presenter Name</a:t>
            </a:r>
            <a:endParaRPr b="1" i="0" sz="600" u="none" cap="none" strike="noStrike">
              <a:solidFill>
                <a:srgbClr val="878795"/>
              </a:solidFill>
              <a:latin typeface="Arial"/>
              <a:ea typeface="Arial"/>
              <a:cs typeface="Arial"/>
              <a:sym typeface="Arial"/>
            </a:endParaRPr>
          </a:p>
        </p:txBody>
      </p:sp>
      <p:sp>
        <p:nvSpPr>
          <p:cNvPr id="986" name="Google Shape;986;p18"/>
          <p:cNvSpPr txBox="1"/>
          <p:nvPr>
            <p:ph idx="11" type="ftr"/>
          </p:nvPr>
        </p:nvSpPr>
        <p:spPr>
          <a:xfrm>
            <a:off x="3352800" y="6586855"/>
            <a:ext cx="5486400" cy="228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878795"/>
              </a:buClr>
              <a:buSzPts val="600"/>
              <a:buFont typeface="Arial"/>
              <a:buNone/>
            </a:pPr>
            <a:r>
              <a:rPr b="1" i="0" lang="en-US" sz="600" u="none" cap="none" strike="noStrike">
                <a:solidFill>
                  <a:srgbClr val="878795"/>
                </a:solidFill>
                <a:latin typeface="Arial"/>
                <a:ea typeface="Arial"/>
                <a:cs typeface="Arial"/>
                <a:sym typeface="Arial"/>
              </a:rPr>
              <a:t>Presentation Title</a:t>
            </a:r>
            <a:endParaRPr b="1" i="0" sz="600" u="none" cap="none" strike="noStrike">
              <a:solidFill>
                <a:srgbClr val="878795"/>
              </a:solidFill>
              <a:latin typeface="Arial"/>
              <a:ea typeface="Arial"/>
              <a:cs typeface="Arial"/>
              <a:sym typeface="Arial"/>
            </a:endParaRPr>
          </a:p>
        </p:txBody>
      </p:sp>
      <p:sp>
        <p:nvSpPr>
          <p:cNvPr id="987" name="Google Shape;987;p18"/>
          <p:cNvSpPr txBox="1"/>
          <p:nvPr>
            <p:ph idx="12" type="sldNum"/>
          </p:nvPr>
        </p:nvSpPr>
        <p:spPr>
          <a:xfrm>
            <a:off x="11572420" y="6586855"/>
            <a:ext cx="423944" cy="228599"/>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878795"/>
              </a:buClr>
              <a:buSzPts val="600"/>
              <a:buFont typeface="Arial"/>
              <a:buNone/>
            </a:pPr>
            <a:r>
              <a:rPr b="1" i="0" lang="en-US" sz="600" u="none" cap="none" strike="noStrike">
                <a:solidFill>
                  <a:srgbClr val="878795"/>
                </a:solidFill>
                <a:latin typeface="Arial"/>
                <a:ea typeface="Arial"/>
                <a:cs typeface="Arial"/>
                <a:sym typeface="Arial"/>
              </a:rPr>
              <a:t>	</a:t>
            </a:r>
            <a:fld id="{00000000-1234-1234-1234-123412341234}" type="slidenum">
              <a:rPr b="1" i="0" lang="en-US" sz="600" u="none" cap="none" strike="noStrike">
                <a:solidFill>
                  <a:srgbClr val="878795"/>
                </a:solidFill>
                <a:latin typeface="Arial"/>
                <a:ea typeface="Arial"/>
                <a:cs typeface="Arial"/>
                <a:sym typeface="Arial"/>
              </a:rPr>
              <a:t>‹#›</a:t>
            </a:fld>
            <a:endParaRPr b="1" i="0" sz="600" u="none" cap="none" strike="noStrike">
              <a:solidFill>
                <a:srgbClr val="878795"/>
              </a:solidFill>
              <a:latin typeface="Arial"/>
              <a:ea typeface="Arial"/>
              <a:cs typeface="Arial"/>
              <a:sym typeface="Arial"/>
            </a:endParaRPr>
          </a:p>
        </p:txBody>
      </p:sp>
      <p:pic>
        <p:nvPicPr>
          <p:cNvPr id="988" name="Google Shape;988;p18"/>
          <p:cNvPicPr preferRelativeResize="0"/>
          <p:nvPr/>
        </p:nvPicPr>
        <p:blipFill rotWithShape="1">
          <a:blip r:embed="rId3">
            <a:alphaModFix/>
          </a:blip>
          <a:srcRect b="9096" l="4165" r="4326" t="8617"/>
          <a:stretch/>
        </p:blipFill>
        <p:spPr>
          <a:xfrm>
            <a:off x="609958" y="1182390"/>
            <a:ext cx="11210895" cy="5760720"/>
          </a:xfrm>
          <a:prstGeom prst="rect">
            <a:avLst/>
          </a:prstGeom>
          <a:noFill/>
          <a:ln>
            <a:noFill/>
          </a:ln>
        </p:spPr>
      </p:pic>
      <p:pic>
        <p:nvPicPr>
          <p:cNvPr id="989" name="Google Shape;989;p18"/>
          <p:cNvPicPr preferRelativeResize="0"/>
          <p:nvPr/>
        </p:nvPicPr>
        <p:blipFill rotWithShape="1">
          <a:blip r:embed="rId4">
            <a:alphaModFix/>
          </a:blip>
          <a:srcRect b="10995" l="54183" r="462" t="56299"/>
          <a:stretch/>
        </p:blipFill>
        <p:spPr>
          <a:xfrm>
            <a:off x="699625" y="1589496"/>
            <a:ext cx="2533160" cy="2286000"/>
          </a:xfrm>
          <a:prstGeom prst="rect">
            <a:avLst/>
          </a:prstGeom>
          <a:solidFill>
            <a:srgbClr val="ECECEC"/>
          </a:solidFill>
          <a:ln cap="sq" cmpd="sng" w="76200">
            <a:solidFill>
              <a:srgbClr val="AECCE8"/>
            </a:solidFill>
            <a:prstDash val="solid"/>
            <a:miter lim="800000"/>
            <a:headEnd len="sm" w="sm" type="none"/>
            <a:tailEnd len="sm" w="sm" type="none"/>
          </a:ln>
          <a:effectLst>
            <a:outerShdw blurRad="55000" rotWithShape="0" algn="tl" dir="5400000" dist="50800">
              <a:srgbClr val="000000">
                <a:alpha val="40000"/>
              </a:srgbClr>
            </a:outerShdw>
          </a:effectLst>
        </p:spPr>
      </p:pic>
      <p:pic>
        <p:nvPicPr>
          <p:cNvPr id="990" name="Google Shape;990;p18"/>
          <p:cNvPicPr preferRelativeResize="0"/>
          <p:nvPr/>
        </p:nvPicPr>
        <p:blipFill rotWithShape="1">
          <a:blip r:embed="rId5">
            <a:alphaModFix/>
          </a:blip>
          <a:srcRect b="11518" l="0" r="8422" t="6576"/>
          <a:stretch/>
        </p:blipFill>
        <p:spPr>
          <a:xfrm>
            <a:off x="8479401" y="4051139"/>
            <a:ext cx="2706513" cy="2468880"/>
          </a:xfrm>
          <a:prstGeom prst="rect">
            <a:avLst/>
          </a:prstGeom>
          <a:solidFill>
            <a:srgbClr val="ECECEC"/>
          </a:solidFill>
          <a:ln cap="sq" cmpd="sng" w="76200">
            <a:solidFill>
              <a:srgbClr val="81A0BF"/>
            </a:solidFill>
            <a:prstDash val="solid"/>
            <a:miter lim="800000"/>
            <a:headEnd len="sm" w="sm" type="none"/>
            <a:tailEnd len="sm" w="sm" type="none"/>
          </a:ln>
          <a:effectLst>
            <a:outerShdw blurRad="55000" rotWithShape="0" algn="tl" dir="5400000" dist="50800">
              <a:srgbClr val="000000">
                <a:alpha val="40000"/>
              </a:srgbClr>
            </a:outerShdw>
          </a:effectLst>
        </p:spPr>
      </p:pic>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89"/>
                                        </p:tgtEl>
                                        <p:attrNameLst>
                                          <p:attrName>style.visibility</p:attrName>
                                        </p:attrNameLst>
                                      </p:cBhvr>
                                      <p:to>
                                        <p:strVal val="visible"/>
                                      </p:to>
                                    </p:set>
                                    <p:animEffect filter="fade" transition="in">
                                      <p:cBhvr>
                                        <p:cTn dur="500"/>
                                        <p:tgtEl>
                                          <p:spTgt spid="989"/>
                                        </p:tgtEl>
                                      </p:cBhvr>
                                    </p:animEffect>
                                  </p:childTnLst>
                                </p:cTn>
                              </p:par>
                              <p:par>
                                <p:cTn fill="hold" nodeType="withEffect" presetClass="entr" presetID="10" presetSubtype="0">
                                  <p:stCondLst>
                                    <p:cond delay="0"/>
                                  </p:stCondLst>
                                  <p:childTnLst>
                                    <p:set>
                                      <p:cBhvr>
                                        <p:cTn dur="1" fill="hold">
                                          <p:stCondLst>
                                            <p:cond delay="0"/>
                                          </p:stCondLst>
                                        </p:cTn>
                                        <p:tgtEl>
                                          <p:spTgt spid="990"/>
                                        </p:tgtEl>
                                        <p:attrNameLst>
                                          <p:attrName>style.visibility</p:attrName>
                                        </p:attrNameLst>
                                      </p:cBhvr>
                                      <p:to>
                                        <p:strVal val="visible"/>
                                      </p:to>
                                    </p:set>
                                    <p:animEffect filter="fade" transition="in">
                                      <p:cBhvr>
                                        <p:cTn dur="500"/>
                                        <p:tgtEl>
                                          <p:spTgt spid="9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19"/>
          <p:cNvSpPr txBox="1"/>
          <p:nvPr>
            <p:ph type="title"/>
          </p:nvPr>
        </p:nvSpPr>
        <p:spPr>
          <a:xfrm>
            <a:off x="914400" y="609600"/>
            <a:ext cx="5864622" cy="469392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200">
                <a:latin typeface="Calibri"/>
                <a:ea typeface="Calibri"/>
                <a:cs typeface="Calibri"/>
                <a:sym typeface="Calibri"/>
              </a:rPr>
              <a:t>“The key takeaway from the technical and project management reviews is that the TMT project is judged to be ready to proceed into the NSF Final Design Phase (FDP)”</a:t>
            </a:r>
            <a:endParaRPr/>
          </a:p>
        </p:txBody>
      </p:sp>
      <p:pic>
        <p:nvPicPr>
          <p:cNvPr id="996" name="Google Shape;996;p19"/>
          <p:cNvPicPr preferRelativeResize="0"/>
          <p:nvPr>
            <p:ph idx="1" type="body"/>
          </p:nvPr>
        </p:nvPicPr>
        <p:blipFill rotWithShape="1">
          <a:blip r:embed="rId3">
            <a:alphaModFix/>
          </a:blip>
          <a:srcRect b="0" l="0" r="0" t="0"/>
          <a:stretch/>
        </p:blipFill>
        <p:spPr>
          <a:xfrm>
            <a:off x="5249903" y="-749808"/>
            <a:ext cx="7701730" cy="99669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20"/>
          <p:cNvSpPr/>
          <p:nvPr/>
        </p:nvSpPr>
        <p:spPr>
          <a:xfrm>
            <a:off x="-34290" y="-7620"/>
            <a:ext cx="12192000" cy="686562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350"/>
              <a:buFont typeface="Verdana"/>
              <a:buNone/>
            </a:pPr>
            <a:r>
              <a:t/>
            </a:r>
            <a:endParaRPr b="0" i="0" sz="135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1350"/>
              <a:buFont typeface="Calibri"/>
              <a:buNone/>
            </a:pPr>
            <a:r>
              <a:rPr b="0" i="0" lang="en-US" sz="1350" u="none" cap="none" strike="noStrike">
                <a:solidFill>
                  <a:srgbClr val="FFFFFF"/>
                </a:solidFill>
                <a:latin typeface="Calibri"/>
                <a:ea typeface="Calibri"/>
                <a:cs typeface="Calibri"/>
                <a:sym typeface="Calibri"/>
              </a:rPr>
              <a:t>I</a:t>
            </a:r>
            <a:endParaRPr/>
          </a:p>
        </p:txBody>
      </p:sp>
      <p:sp>
        <p:nvSpPr>
          <p:cNvPr id="1003" name="Google Shape;1003;p20"/>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	</a:t>
            </a:r>
            <a:fld id="{00000000-1234-1234-1234-123412341234}" type="slidenum">
              <a:rPr b="0" i="0" lang="en-US"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
        <p:nvSpPr>
          <p:cNvPr id="1004" name="Google Shape;1004;p20"/>
          <p:cNvSpPr txBox="1"/>
          <p:nvPr/>
        </p:nvSpPr>
        <p:spPr>
          <a:xfrm>
            <a:off x="1414805" y="2819401"/>
            <a:ext cx="4429348" cy="1008293"/>
          </a:xfrm>
          <a:prstGeom prst="rect">
            <a:avLst/>
          </a:prstGeom>
          <a:noFill/>
          <a:ln>
            <a:noFill/>
          </a:ln>
        </p:spPr>
        <p:txBody>
          <a:bodyPr anchorCtr="0" anchor="t" bIns="45700" lIns="91425" spcFirstLastPara="1" rIns="91425" wrap="square" tIns="45700">
            <a:noAutofit/>
          </a:bodyPr>
          <a:lstStyle/>
          <a:p>
            <a:pPr indent="0" lvl="0" marL="34289" marR="0" rtl="0" algn="l">
              <a:lnSpc>
                <a:spcPct val="150000"/>
              </a:lnSpc>
              <a:spcBef>
                <a:spcPts val="0"/>
              </a:spcBef>
              <a:spcAft>
                <a:spcPts val="0"/>
              </a:spcAft>
              <a:buClr>
                <a:srgbClr val="000000"/>
              </a:buClr>
              <a:buSzPts val="2160"/>
              <a:buFont typeface="Noto Sans Symbols"/>
              <a:buNone/>
            </a:pPr>
            <a:r>
              <a:rPr b="1" i="0" lang="en-US" sz="2400" u="none" cap="none" strike="noStrike">
                <a:solidFill>
                  <a:srgbClr val="FFFFFF"/>
                </a:solidFill>
                <a:latin typeface="Calibri"/>
                <a:ea typeface="Calibri"/>
                <a:cs typeface="Calibri"/>
                <a:sym typeface="Calibri"/>
              </a:rPr>
              <a:t>FASTER!</a:t>
            </a:r>
            <a:br>
              <a:rPr b="0" i="0" lang="en-US" sz="2400" u="none" cap="none" strike="noStrike">
                <a:solidFill>
                  <a:srgbClr val="E0E0E0"/>
                </a:solidFill>
                <a:latin typeface="Calibri"/>
                <a:ea typeface="Calibri"/>
                <a:cs typeface="Calibri"/>
                <a:sym typeface="Calibri"/>
              </a:rPr>
            </a:br>
            <a:r>
              <a:rPr b="0" i="0" lang="en-US" sz="2400" u="none" cap="none" strike="noStrike">
                <a:solidFill>
                  <a:srgbClr val="E0E0E0"/>
                </a:solidFill>
                <a:latin typeface="Calibri"/>
                <a:ea typeface="Calibri"/>
                <a:cs typeface="Calibri"/>
                <a:sym typeface="Calibri"/>
              </a:rPr>
              <a:t>     </a:t>
            </a:r>
            <a:r>
              <a:rPr b="1" i="0" lang="en-US" sz="2400" u="none" cap="none" strike="noStrike">
                <a:solidFill>
                  <a:srgbClr val="FFFFFF"/>
                </a:solidFill>
                <a:latin typeface="Calibri"/>
                <a:ea typeface="Calibri"/>
                <a:cs typeface="Calibri"/>
                <a:sym typeface="Calibri"/>
              </a:rPr>
              <a:t>20 x more light ~ D</a:t>
            </a:r>
            <a:r>
              <a:rPr b="1" baseline="30000" i="0" lang="en-US" sz="2400" u="none" cap="none" strike="noStrike">
                <a:solidFill>
                  <a:srgbClr val="FFFFFF"/>
                </a:solidFill>
                <a:latin typeface="Calibri"/>
                <a:ea typeface="Calibri"/>
                <a:cs typeface="Calibri"/>
                <a:sym typeface="Calibri"/>
              </a:rPr>
              <a:t>2</a:t>
            </a:r>
            <a:endParaRPr b="1" i="0" sz="2400" u="none" cap="none" strike="noStrike">
              <a:solidFill>
                <a:srgbClr val="FFFFFF"/>
              </a:solidFill>
              <a:latin typeface="Calibri"/>
              <a:ea typeface="Calibri"/>
              <a:cs typeface="Calibri"/>
              <a:sym typeface="Calibri"/>
            </a:endParaRPr>
          </a:p>
          <a:p>
            <a:pPr indent="0" lvl="0" marL="34289" marR="0" rtl="0" algn="l">
              <a:lnSpc>
                <a:spcPct val="150000"/>
              </a:lnSpc>
              <a:spcBef>
                <a:spcPts val="2000"/>
              </a:spcBef>
              <a:spcAft>
                <a:spcPts val="0"/>
              </a:spcAft>
              <a:buClr>
                <a:srgbClr val="000000"/>
              </a:buClr>
              <a:buSzPts val="2160"/>
              <a:buFont typeface="Noto Sans Symbols"/>
              <a:buNone/>
            </a:pPr>
            <a:r>
              <a:rPr b="1" i="0" lang="en-US" sz="2400" u="none" cap="none" strike="noStrike">
                <a:solidFill>
                  <a:srgbClr val="FFFFFF"/>
                </a:solidFill>
                <a:latin typeface="Calibri"/>
                <a:ea typeface="Calibri"/>
                <a:cs typeface="Calibri"/>
                <a:sym typeface="Calibri"/>
              </a:rPr>
              <a:t>In some settings, D</a:t>
            </a:r>
            <a:r>
              <a:rPr b="1" baseline="30000" i="0" lang="en-US" sz="2400" u="none" cap="none" strike="noStrike">
                <a:solidFill>
                  <a:srgbClr val="FFFFFF"/>
                </a:solidFill>
                <a:latin typeface="Calibri"/>
                <a:ea typeface="Calibri"/>
                <a:cs typeface="Calibri"/>
                <a:sym typeface="Calibri"/>
              </a:rPr>
              <a:t>4</a:t>
            </a:r>
            <a:endParaRPr/>
          </a:p>
          <a:p>
            <a:pPr indent="0" lvl="0" marL="34289" marR="0" rtl="0" algn="l">
              <a:lnSpc>
                <a:spcPct val="150000"/>
              </a:lnSpc>
              <a:spcBef>
                <a:spcPts val="2000"/>
              </a:spcBef>
              <a:spcAft>
                <a:spcPts val="0"/>
              </a:spcAft>
              <a:buClr>
                <a:srgbClr val="000000"/>
              </a:buClr>
              <a:buSzPts val="1620"/>
              <a:buFont typeface="Noto Sans Symbols"/>
              <a:buNone/>
            </a:pPr>
            <a:r>
              <a:t/>
            </a:r>
            <a:endParaRPr b="1" baseline="30000" i="0" sz="1800" u="none" cap="none" strike="noStrike">
              <a:solidFill>
                <a:srgbClr val="FFFFFF"/>
              </a:solidFill>
              <a:latin typeface="Calibri"/>
              <a:ea typeface="Calibri"/>
              <a:cs typeface="Calibri"/>
              <a:sym typeface="Calibri"/>
            </a:endParaRPr>
          </a:p>
          <a:p>
            <a:pPr indent="0" lvl="0" marL="34289" marR="0" rtl="0" algn="l">
              <a:lnSpc>
                <a:spcPct val="150000"/>
              </a:lnSpc>
              <a:spcBef>
                <a:spcPts val="2000"/>
              </a:spcBef>
              <a:spcAft>
                <a:spcPts val="0"/>
              </a:spcAft>
              <a:buClr>
                <a:srgbClr val="000000"/>
              </a:buClr>
              <a:buSzPts val="1620"/>
              <a:buFont typeface="Noto Sans Symbols"/>
              <a:buNone/>
            </a:pPr>
            <a:r>
              <a:rPr b="1" baseline="30000" i="0" lang="en-US" sz="1800" u="none" cap="none" strike="noStrike">
                <a:solidFill>
                  <a:srgbClr val="FFFFFF"/>
                </a:solidFill>
                <a:latin typeface="Calibri"/>
                <a:ea typeface="Calibri"/>
                <a:cs typeface="Calibri"/>
                <a:sym typeface="Calibri"/>
              </a:rPr>
              <a:t> </a:t>
            </a:r>
            <a:endParaRPr/>
          </a:p>
          <a:p>
            <a:pPr indent="0" lvl="0" marL="34289" marR="0" rtl="0" algn="l">
              <a:lnSpc>
                <a:spcPct val="150000"/>
              </a:lnSpc>
              <a:spcBef>
                <a:spcPts val="2000"/>
              </a:spcBef>
              <a:spcAft>
                <a:spcPts val="0"/>
              </a:spcAft>
              <a:buClr>
                <a:srgbClr val="000000"/>
              </a:buClr>
              <a:buSzPts val="1620"/>
              <a:buFont typeface="Noto Sans Symbols"/>
              <a:buNone/>
            </a:pPr>
            <a:r>
              <a:t/>
            </a:r>
            <a:endParaRPr b="1" baseline="30000" i="0" sz="1800" u="none" cap="none" strike="noStrike">
              <a:solidFill>
                <a:srgbClr val="FFFFFF"/>
              </a:solidFill>
              <a:latin typeface="Calibri"/>
              <a:ea typeface="Calibri"/>
              <a:cs typeface="Calibri"/>
              <a:sym typeface="Calibri"/>
            </a:endParaRPr>
          </a:p>
          <a:p>
            <a:pPr indent="0" lvl="0" marL="34289" marR="0" rtl="0" algn="l">
              <a:lnSpc>
                <a:spcPct val="150000"/>
              </a:lnSpc>
              <a:spcBef>
                <a:spcPts val="2000"/>
              </a:spcBef>
              <a:spcAft>
                <a:spcPts val="0"/>
              </a:spcAft>
              <a:buClr>
                <a:srgbClr val="000000"/>
              </a:buClr>
              <a:buSzPts val="1620"/>
              <a:buFont typeface="Noto Sans Symbols"/>
              <a:buNone/>
            </a:pPr>
            <a:r>
              <a:t/>
            </a:r>
            <a:endParaRPr b="1" baseline="30000" i="0" sz="1800" u="none" cap="none" strike="noStrike">
              <a:solidFill>
                <a:srgbClr val="FFFFFF"/>
              </a:solidFill>
              <a:latin typeface="Calibri"/>
              <a:ea typeface="Calibri"/>
              <a:cs typeface="Calibri"/>
              <a:sym typeface="Calibri"/>
            </a:endParaRPr>
          </a:p>
          <a:p>
            <a:pPr indent="0" lvl="0" marL="34289" marR="0" rtl="0" algn="l">
              <a:lnSpc>
                <a:spcPct val="150000"/>
              </a:lnSpc>
              <a:spcBef>
                <a:spcPts val="2000"/>
              </a:spcBef>
              <a:spcAft>
                <a:spcPts val="0"/>
              </a:spcAft>
              <a:buClr>
                <a:srgbClr val="000000"/>
              </a:buClr>
              <a:buSzPts val="1620"/>
              <a:buFont typeface="Noto Sans Symbols"/>
              <a:buNone/>
            </a:pPr>
            <a:r>
              <a:rPr b="1" i="0" lang="en-US" sz="1800" u="none" cap="none" strike="noStrike">
                <a:solidFill>
                  <a:srgbClr val="FFFFFF"/>
                </a:solidFill>
                <a:latin typeface="Calibri"/>
                <a:ea typeface="Calibri"/>
                <a:cs typeface="Calibri"/>
                <a:sym typeface="Calibri"/>
              </a:rPr>
              <a:t>	      </a:t>
            </a:r>
            <a:endParaRPr/>
          </a:p>
          <a:p>
            <a:pPr indent="0" lvl="0" marL="34289" marR="0" rtl="0" algn="l">
              <a:lnSpc>
                <a:spcPct val="150000"/>
              </a:lnSpc>
              <a:spcBef>
                <a:spcPts val="2000"/>
              </a:spcBef>
              <a:spcAft>
                <a:spcPts val="0"/>
              </a:spcAft>
              <a:buClr>
                <a:srgbClr val="000000"/>
              </a:buClr>
              <a:buSzPts val="1350"/>
              <a:buFont typeface="Noto Sans Symbols"/>
              <a:buNone/>
            </a:pPr>
            <a:r>
              <a:t/>
            </a:r>
            <a:endParaRPr b="1" i="0" sz="1500" u="none" cap="none" strike="noStrike">
              <a:solidFill>
                <a:srgbClr val="FFFFFF"/>
              </a:solidFill>
              <a:latin typeface="Calibri"/>
              <a:ea typeface="Calibri"/>
              <a:cs typeface="Calibri"/>
              <a:sym typeface="Calibri"/>
            </a:endParaRPr>
          </a:p>
        </p:txBody>
      </p:sp>
      <p:sp>
        <p:nvSpPr>
          <p:cNvPr id="1005" name="Google Shape;1005;p20"/>
          <p:cNvSpPr txBox="1"/>
          <p:nvPr/>
        </p:nvSpPr>
        <p:spPr>
          <a:xfrm>
            <a:off x="1346226" y="2034424"/>
            <a:ext cx="4344392" cy="1008293"/>
          </a:xfrm>
          <a:prstGeom prst="rect">
            <a:avLst/>
          </a:prstGeom>
          <a:noFill/>
          <a:ln>
            <a:noFill/>
          </a:ln>
        </p:spPr>
        <p:txBody>
          <a:bodyPr anchorCtr="0" anchor="t" bIns="45700" lIns="91425" spcFirstLastPara="1" rIns="91425" wrap="square" tIns="45700">
            <a:noAutofit/>
          </a:bodyPr>
          <a:lstStyle/>
          <a:p>
            <a:pPr indent="0" lvl="0" marL="34289" marR="0" rtl="0" algn="l">
              <a:lnSpc>
                <a:spcPct val="100000"/>
              </a:lnSpc>
              <a:spcBef>
                <a:spcPts val="0"/>
              </a:spcBef>
              <a:spcAft>
                <a:spcPts val="0"/>
              </a:spcAft>
              <a:buClr>
                <a:srgbClr val="000000"/>
              </a:buClr>
              <a:buSzPts val="2160"/>
              <a:buFont typeface="Noto Sans Symbols"/>
              <a:buNone/>
            </a:pPr>
            <a:r>
              <a:rPr b="1" i="0" lang="en-US" sz="2400" u="none" cap="none" strike="noStrike">
                <a:solidFill>
                  <a:srgbClr val="FFFFFF"/>
                </a:solidFill>
                <a:latin typeface="Calibri"/>
                <a:ea typeface="Calibri"/>
                <a:cs typeface="Calibri"/>
                <a:sym typeface="Calibri"/>
              </a:rPr>
              <a:t>SHARPER!</a:t>
            </a:r>
            <a:br>
              <a:rPr b="0" i="0" lang="en-US" sz="2400" u="none" cap="none" strike="noStrike">
                <a:solidFill>
                  <a:srgbClr val="FFFFFF"/>
                </a:solidFill>
                <a:latin typeface="Calibri"/>
                <a:ea typeface="Calibri"/>
                <a:cs typeface="Calibri"/>
                <a:sym typeface="Calibri"/>
              </a:rPr>
            </a:br>
            <a:r>
              <a:rPr b="0" i="0" lang="en-US" sz="2400" u="none" cap="none" strike="noStrike">
                <a:solidFill>
                  <a:srgbClr val="00FDFF"/>
                </a:solidFill>
                <a:latin typeface="Calibri"/>
                <a:ea typeface="Calibri"/>
                <a:cs typeface="Calibri"/>
                <a:sym typeface="Calibri"/>
              </a:rPr>
              <a:t>     </a:t>
            </a:r>
            <a:r>
              <a:rPr b="1" i="0" lang="en-US" sz="2400" u="none" cap="none" strike="noStrike">
                <a:solidFill>
                  <a:srgbClr val="FFFFFF"/>
                </a:solidFill>
                <a:latin typeface="Calibri"/>
                <a:ea typeface="Calibri"/>
                <a:cs typeface="Calibri"/>
                <a:sym typeface="Calibri"/>
              </a:rPr>
              <a:t>4 x sharper than JWST ~ D</a:t>
            </a:r>
            <a:r>
              <a:rPr b="1" baseline="30000" i="0" lang="en-US" sz="2400" u="none" cap="none" strike="noStrike">
                <a:solidFill>
                  <a:srgbClr val="FFFFFF"/>
                </a:solidFill>
                <a:latin typeface="Calibri"/>
                <a:ea typeface="Calibri"/>
                <a:cs typeface="Calibri"/>
                <a:sym typeface="Calibri"/>
              </a:rPr>
              <a:t>2</a:t>
            </a:r>
            <a:r>
              <a:rPr b="1" i="0" lang="en-US" sz="2400" u="none" cap="none" strike="noStrike">
                <a:solidFill>
                  <a:srgbClr val="FFFFFF"/>
                </a:solidFill>
                <a:latin typeface="Calibri"/>
                <a:ea typeface="Calibri"/>
                <a:cs typeface="Calibri"/>
                <a:sym typeface="Calibri"/>
              </a:rPr>
              <a:t> </a:t>
            </a:r>
            <a:endParaRPr/>
          </a:p>
        </p:txBody>
      </p:sp>
      <p:pic>
        <p:nvPicPr>
          <p:cNvPr id="1006" name="Google Shape;1006;p20"/>
          <p:cNvPicPr preferRelativeResize="0"/>
          <p:nvPr/>
        </p:nvPicPr>
        <p:blipFill rotWithShape="1">
          <a:blip r:embed="rId3">
            <a:alphaModFix/>
          </a:blip>
          <a:srcRect b="0" l="0" r="0" t="0"/>
          <a:stretch/>
        </p:blipFill>
        <p:spPr>
          <a:xfrm>
            <a:off x="6565261" y="1934844"/>
            <a:ext cx="3754736" cy="3761469"/>
          </a:xfrm>
          <a:prstGeom prst="rect">
            <a:avLst/>
          </a:prstGeom>
          <a:noFill/>
          <a:ln>
            <a:noFill/>
          </a:ln>
        </p:spPr>
      </p:pic>
      <p:pic>
        <p:nvPicPr>
          <p:cNvPr id="1007" name="Google Shape;1007;p20"/>
          <p:cNvPicPr preferRelativeResize="0"/>
          <p:nvPr/>
        </p:nvPicPr>
        <p:blipFill rotWithShape="1">
          <a:blip r:embed="rId4">
            <a:alphaModFix/>
          </a:blip>
          <a:srcRect b="0" l="0" r="0" t="0"/>
          <a:stretch/>
        </p:blipFill>
        <p:spPr>
          <a:xfrm>
            <a:off x="6565261" y="1934844"/>
            <a:ext cx="3754736" cy="3761469"/>
          </a:xfrm>
          <a:prstGeom prst="rect">
            <a:avLst/>
          </a:prstGeom>
          <a:noFill/>
          <a:ln>
            <a:noFill/>
          </a:ln>
        </p:spPr>
      </p:pic>
      <p:pic>
        <p:nvPicPr>
          <p:cNvPr id="1008" name="Google Shape;1008;p20"/>
          <p:cNvPicPr preferRelativeResize="0"/>
          <p:nvPr/>
        </p:nvPicPr>
        <p:blipFill rotWithShape="1">
          <a:blip r:embed="rId5">
            <a:alphaModFix/>
          </a:blip>
          <a:srcRect b="0" l="0" r="0" t="0"/>
          <a:stretch/>
        </p:blipFill>
        <p:spPr>
          <a:xfrm>
            <a:off x="6565261" y="1934844"/>
            <a:ext cx="3754736" cy="3761469"/>
          </a:xfrm>
          <a:prstGeom prst="rect">
            <a:avLst/>
          </a:prstGeom>
          <a:noFill/>
          <a:ln>
            <a:noFill/>
          </a:ln>
        </p:spPr>
      </p:pic>
      <p:pic>
        <p:nvPicPr>
          <p:cNvPr id="1009" name="Google Shape;1009;p20"/>
          <p:cNvPicPr preferRelativeResize="0"/>
          <p:nvPr/>
        </p:nvPicPr>
        <p:blipFill rotWithShape="1">
          <a:blip r:embed="rId6">
            <a:alphaModFix/>
          </a:blip>
          <a:srcRect b="0" l="0" r="0" t="0"/>
          <a:stretch/>
        </p:blipFill>
        <p:spPr>
          <a:xfrm>
            <a:off x="6565261" y="1936268"/>
            <a:ext cx="3754736" cy="3758102"/>
          </a:xfrm>
          <a:prstGeom prst="rect">
            <a:avLst/>
          </a:prstGeom>
          <a:noFill/>
          <a:ln>
            <a:noFill/>
          </a:ln>
        </p:spPr>
      </p:pic>
      <p:sp>
        <p:nvSpPr>
          <p:cNvPr id="1010" name="Google Shape;1010;p20"/>
          <p:cNvSpPr txBox="1"/>
          <p:nvPr/>
        </p:nvSpPr>
        <p:spPr>
          <a:xfrm>
            <a:off x="1426235" y="4782428"/>
            <a:ext cx="4693257" cy="1608941"/>
          </a:xfrm>
          <a:prstGeom prst="rect">
            <a:avLst/>
          </a:prstGeom>
          <a:noFill/>
          <a:ln>
            <a:noFill/>
          </a:ln>
        </p:spPr>
        <p:txBody>
          <a:bodyPr anchorCtr="0" anchor="t" bIns="45700" lIns="91425" spcFirstLastPara="1" rIns="91425" wrap="square" tIns="45700">
            <a:noAutofit/>
          </a:bodyPr>
          <a:lstStyle/>
          <a:p>
            <a:pPr indent="0" lvl="0" marL="34289" marR="0" rtl="0" algn="l">
              <a:lnSpc>
                <a:spcPct val="150000"/>
              </a:lnSpc>
              <a:spcBef>
                <a:spcPts val="0"/>
              </a:spcBef>
              <a:spcAft>
                <a:spcPts val="0"/>
              </a:spcAft>
              <a:buClr>
                <a:srgbClr val="000000"/>
              </a:buClr>
              <a:buSzPts val="2160"/>
              <a:buFont typeface="Noto Sans Symbols"/>
              <a:buNone/>
            </a:pPr>
            <a:r>
              <a:rPr b="1" i="0" lang="en-US" sz="2400" u="none" cap="none" strike="noStrike">
                <a:solidFill>
                  <a:srgbClr val="FFFFFF"/>
                </a:solidFill>
                <a:latin typeface="Calibri"/>
                <a:ea typeface="Calibri"/>
                <a:cs typeface="Calibri"/>
                <a:sym typeface="Calibri"/>
              </a:rPr>
              <a:t>So 30m = 81 times better than 10m</a:t>
            </a:r>
            <a:br>
              <a:rPr b="1" i="0" lang="en-US" sz="2400" u="none" cap="none" strike="noStrike">
                <a:solidFill>
                  <a:srgbClr val="00FDFF"/>
                </a:solidFill>
                <a:latin typeface="Calibri"/>
                <a:ea typeface="Calibri"/>
                <a:cs typeface="Calibri"/>
                <a:sym typeface="Calibri"/>
              </a:rPr>
            </a:br>
            <a:r>
              <a:rPr b="1" i="0" lang="en-US" sz="2400" u="none" cap="none" strike="noStrike">
                <a:solidFill>
                  <a:srgbClr val="FFFFFF"/>
                </a:solidFill>
                <a:latin typeface="Calibri"/>
                <a:ea typeface="Calibri"/>
                <a:cs typeface="Calibri"/>
                <a:sym typeface="Calibri"/>
              </a:rPr>
              <a:t>State-of-the-art into the 50 year future</a:t>
            </a:r>
            <a:br>
              <a:rPr b="0" i="0" lang="en-US" sz="2400" u="none" cap="none" strike="noStrike">
                <a:solidFill>
                  <a:srgbClr val="FFFFFF"/>
                </a:solidFill>
                <a:latin typeface="Calibri"/>
                <a:ea typeface="Calibri"/>
                <a:cs typeface="Calibri"/>
                <a:sym typeface="Calibri"/>
              </a:rPr>
            </a:br>
            <a:r>
              <a:rPr b="0" i="0" lang="en-US" sz="1800" u="none" cap="none" strike="noStrike">
                <a:solidFill>
                  <a:srgbClr val="FFFFFF"/>
                </a:solidFill>
                <a:latin typeface="Calibri"/>
                <a:ea typeface="Calibri"/>
                <a:cs typeface="Calibri"/>
                <a:sym typeface="Calibri"/>
              </a:rPr>
              <a:t>     </a:t>
            </a:r>
            <a:endParaRPr b="1" i="0" sz="1800" u="none" cap="none" strike="noStrike">
              <a:solidFill>
                <a:srgbClr val="FFFFFF"/>
              </a:solidFill>
              <a:latin typeface="Calibri"/>
              <a:ea typeface="Calibri"/>
              <a:cs typeface="Calibri"/>
              <a:sym typeface="Calibri"/>
            </a:endParaRPr>
          </a:p>
        </p:txBody>
      </p:sp>
      <p:sp>
        <p:nvSpPr>
          <p:cNvPr id="1011" name="Google Shape;1011;p20"/>
          <p:cNvSpPr txBox="1"/>
          <p:nvPr/>
        </p:nvSpPr>
        <p:spPr>
          <a:xfrm>
            <a:off x="3362312" y="530760"/>
            <a:ext cx="623183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Calibri"/>
              <a:buNone/>
            </a:pPr>
            <a:r>
              <a:rPr b="1" i="0" lang="en-US" sz="3200" u="none" cap="none" strike="noStrike">
                <a:solidFill>
                  <a:srgbClr val="FFFFFF"/>
                </a:solidFill>
                <a:latin typeface="Calibri"/>
                <a:ea typeface="Calibri"/>
                <a:cs typeface="Calibri"/>
                <a:sym typeface="Calibri"/>
              </a:rPr>
              <a:t>TMT advances the State of the Art</a:t>
            </a:r>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009"/>
                                        </p:tgtEl>
                                      </p:cBhvr>
                                    </p:animEffect>
                                    <p:set>
                                      <p:cBhvr>
                                        <p:cTn dur="1" fill="hold">
                                          <p:stCondLst>
                                            <p:cond delay="2000"/>
                                          </p:stCondLst>
                                        </p:cTn>
                                        <p:tgtEl>
                                          <p:spTgt spid="100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008"/>
                                        </p:tgtEl>
                                      </p:cBhvr>
                                    </p:animEffect>
                                    <p:set>
                                      <p:cBhvr>
                                        <p:cTn dur="1" fill="hold">
                                          <p:stCondLst>
                                            <p:cond delay="2000"/>
                                          </p:stCondLst>
                                        </p:cTn>
                                        <p:tgtEl>
                                          <p:spTgt spid="100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007"/>
                                        </p:tgtEl>
                                      </p:cBhvr>
                                    </p:animEffect>
                                    <p:set>
                                      <p:cBhvr>
                                        <p:cTn dur="1" fill="hold">
                                          <p:stCondLst>
                                            <p:cond delay="2000"/>
                                          </p:stCondLst>
                                        </p:cTn>
                                        <p:tgtEl>
                                          <p:spTgt spid="100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21"/>
          <p:cNvSpPr txBox="1"/>
          <p:nvPr>
            <p:ph type="title"/>
          </p:nvPr>
        </p:nvSpPr>
        <p:spPr>
          <a:xfrm>
            <a:off x="609600" y="357478"/>
            <a:ext cx="10972800" cy="937923"/>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200"/>
              <a:buFont typeface="Open Sans"/>
              <a:buNone/>
            </a:pPr>
            <a:r>
              <a:rPr lang="en-US"/>
              <a:t>Mirrors from the A-Team at Coherent</a:t>
            </a:r>
            <a:endParaRPr/>
          </a:p>
        </p:txBody>
      </p:sp>
      <p:sp>
        <p:nvSpPr>
          <p:cNvPr id="1017" name="Google Shape;1017;p21"/>
          <p:cNvSpPr txBox="1"/>
          <p:nvPr>
            <p:ph idx="3" type="body"/>
          </p:nvPr>
        </p:nvSpPr>
        <p:spPr>
          <a:xfrm>
            <a:off x="461011" y="1649095"/>
            <a:ext cx="5389033" cy="3951288"/>
          </a:xfrm>
          <a:prstGeom prst="rect">
            <a:avLst/>
          </a:prstGeom>
          <a:noFill/>
          <a:ln>
            <a:noFill/>
          </a:ln>
        </p:spPr>
        <p:txBody>
          <a:bodyPr anchorCtr="0" anchor="t" bIns="45700" lIns="91425" spcFirstLastPara="1" rIns="91425" wrap="square" tIns="45700">
            <a:noAutofit/>
          </a:bodyPr>
          <a:lstStyle/>
          <a:p>
            <a:pPr indent="-285750" lvl="0" marL="285750" rtl="0" algn="l">
              <a:spcBef>
                <a:spcPts val="0"/>
              </a:spcBef>
              <a:spcAft>
                <a:spcPts val="0"/>
              </a:spcAft>
              <a:buClr>
                <a:schemeClr val="dk1"/>
              </a:buClr>
              <a:buSzPts val="2400"/>
              <a:buFont typeface="Arial"/>
              <a:buChar char="•"/>
            </a:pPr>
            <a:r>
              <a:rPr b="1" lang="en-US">
                <a:latin typeface="Calibri"/>
                <a:ea typeface="Calibri"/>
                <a:cs typeface="Calibri"/>
                <a:sym typeface="Calibri"/>
              </a:rPr>
              <a:t>95</a:t>
            </a:r>
            <a:r>
              <a:rPr lang="en-US">
                <a:latin typeface="Calibri"/>
                <a:ea typeface="Calibri"/>
                <a:cs typeface="Calibri"/>
                <a:sym typeface="Calibri"/>
              </a:rPr>
              <a:t>  Polished roundels</a:t>
            </a:r>
            <a:endParaRPr/>
          </a:p>
          <a:p>
            <a:pPr indent="-285750" lvl="1" marL="742950" rtl="0" algn="l">
              <a:spcBef>
                <a:spcPts val="480"/>
              </a:spcBef>
              <a:spcAft>
                <a:spcPts val="0"/>
              </a:spcAft>
              <a:buClr>
                <a:schemeClr val="dk1"/>
              </a:buClr>
              <a:buSzPts val="2400"/>
              <a:buFont typeface="Arial"/>
              <a:buChar char="•"/>
            </a:pPr>
            <a:r>
              <a:rPr lang="en-US" sz="2400">
                <a:latin typeface="Calibri"/>
                <a:ea typeface="Calibri"/>
                <a:cs typeface="Calibri"/>
                <a:sym typeface="Calibri"/>
              </a:rPr>
              <a:t>80 Polished by Coherent</a:t>
            </a:r>
            <a:endParaRPr/>
          </a:p>
          <a:p>
            <a:pPr indent="-285750" lvl="1" marL="742950" rtl="0" algn="l">
              <a:spcBef>
                <a:spcPts val="480"/>
              </a:spcBef>
              <a:spcAft>
                <a:spcPts val="0"/>
              </a:spcAft>
              <a:buClr>
                <a:schemeClr val="dk1"/>
              </a:buClr>
              <a:buSzPts val="2400"/>
              <a:buFont typeface="Arial"/>
              <a:buChar char="•"/>
            </a:pPr>
            <a:r>
              <a:rPr lang="en-US" sz="2400">
                <a:latin typeface="Calibri"/>
                <a:ea typeface="Calibri"/>
                <a:cs typeface="Calibri"/>
                <a:sym typeface="Calibri"/>
              </a:rPr>
              <a:t>13 Polished by Japan</a:t>
            </a:r>
            <a:endParaRPr/>
          </a:p>
          <a:p>
            <a:pPr indent="-285750" lvl="1" marL="742950" rtl="0" algn="l">
              <a:spcBef>
                <a:spcPts val="480"/>
              </a:spcBef>
              <a:spcAft>
                <a:spcPts val="0"/>
              </a:spcAft>
              <a:buClr>
                <a:schemeClr val="dk1"/>
              </a:buClr>
              <a:buSzPts val="2400"/>
              <a:buFont typeface="Arial"/>
              <a:buChar char="•"/>
            </a:pPr>
            <a:r>
              <a:rPr lang="en-US" sz="2400">
                <a:latin typeface="Calibri"/>
                <a:ea typeface="Calibri"/>
                <a:cs typeface="Calibri"/>
                <a:sym typeface="Calibri"/>
              </a:rPr>
              <a:t>2 Polished by India</a:t>
            </a:r>
            <a:endParaRPr/>
          </a:p>
          <a:p>
            <a:pPr indent="-285750" lvl="0" marL="285750" rtl="0" algn="l">
              <a:spcBef>
                <a:spcPts val="480"/>
              </a:spcBef>
              <a:spcAft>
                <a:spcPts val="0"/>
              </a:spcAft>
              <a:buClr>
                <a:schemeClr val="dk1"/>
              </a:buClr>
              <a:buSzPts val="2400"/>
              <a:buFont typeface="Arial"/>
              <a:buChar char="•"/>
            </a:pPr>
            <a:r>
              <a:rPr lang="en-US">
                <a:latin typeface="Calibri"/>
                <a:ea typeface="Calibri"/>
                <a:cs typeface="Calibri"/>
                <a:sym typeface="Calibri"/>
              </a:rPr>
              <a:t>Coherent producing 10 roundels per quarter</a:t>
            </a:r>
            <a:endParaRPr/>
          </a:p>
          <a:p>
            <a:pPr indent="-133350" lvl="0" marL="285750" rtl="0" algn="l">
              <a:spcBef>
                <a:spcPts val="480"/>
              </a:spcBef>
              <a:spcAft>
                <a:spcPts val="0"/>
              </a:spcAft>
              <a:buClr>
                <a:schemeClr val="dk1"/>
              </a:buClr>
              <a:buSzPts val="2400"/>
              <a:buFont typeface="Arial"/>
              <a:buNone/>
            </a:pPr>
            <a:r>
              <a:t/>
            </a:r>
            <a:endParaRPr b="0" i="0" u="none" strike="noStrike">
              <a:solidFill>
                <a:srgbClr val="000000"/>
              </a:solidFill>
              <a:latin typeface="Calibri"/>
              <a:ea typeface="Calibri"/>
              <a:cs typeface="Calibri"/>
              <a:sym typeface="Calibri"/>
            </a:endParaRPr>
          </a:p>
          <a:p>
            <a:pPr indent="-285750" lvl="0" marL="285750" rtl="0" algn="l">
              <a:spcBef>
                <a:spcPts val="480"/>
              </a:spcBef>
              <a:spcAft>
                <a:spcPts val="0"/>
              </a:spcAft>
              <a:buClr>
                <a:srgbClr val="000000"/>
              </a:buClr>
              <a:buSzPts val="2400"/>
              <a:buFont typeface="Arial"/>
              <a:buChar char="•"/>
            </a:pPr>
            <a:r>
              <a:rPr b="0" i="0" lang="en-US" u="none" strike="noStrike">
                <a:solidFill>
                  <a:srgbClr val="000000"/>
                </a:solidFill>
                <a:latin typeface="Calibri"/>
                <a:ea typeface="Calibri"/>
                <a:cs typeface="Calibri"/>
                <a:sym typeface="Calibri"/>
              </a:rPr>
              <a:t>Ohara has delivered 336 blanks (~60%)</a:t>
            </a:r>
            <a:endParaRPr/>
          </a:p>
          <a:p>
            <a:pPr indent="-285750" lvl="1" marL="742950" rtl="0" algn="l">
              <a:spcBef>
                <a:spcPts val="480"/>
              </a:spcBef>
              <a:spcAft>
                <a:spcPts val="0"/>
              </a:spcAft>
              <a:buClr>
                <a:srgbClr val="0070C1"/>
              </a:buClr>
              <a:buSzPts val="2400"/>
              <a:buFont typeface="Arial"/>
              <a:buChar char="•"/>
            </a:pPr>
            <a:r>
              <a:rPr b="0" i="0" lang="en-US" sz="2400" u="none" strike="noStrike">
                <a:solidFill>
                  <a:srgbClr val="0070C1"/>
                </a:solidFill>
                <a:latin typeface="Calibri"/>
                <a:ea typeface="Calibri"/>
                <a:cs typeface="Calibri"/>
                <a:sym typeface="Calibri"/>
              </a:rPr>
              <a:t>preparing a new furnace to complete the remaining 40%</a:t>
            </a:r>
            <a:endParaRPr sz="2400">
              <a:latin typeface="Calibri"/>
              <a:ea typeface="Calibri"/>
              <a:cs typeface="Calibri"/>
              <a:sym typeface="Calibri"/>
            </a:endParaRPr>
          </a:p>
          <a:p>
            <a:pPr indent="-133350" lvl="0" marL="285750" rtl="0" algn="l">
              <a:spcBef>
                <a:spcPts val="480"/>
              </a:spcBef>
              <a:spcAft>
                <a:spcPts val="0"/>
              </a:spcAft>
              <a:buClr>
                <a:schemeClr val="dk1"/>
              </a:buClr>
              <a:buSzPts val="2400"/>
              <a:buFont typeface="Arial"/>
              <a:buNone/>
            </a:pPr>
            <a:r>
              <a:t/>
            </a:r>
            <a:endParaRPr/>
          </a:p>
          <a:p>
            <a:pPr indent="0" lvl="0" marL="0" rtl="0" algn="l">
              <a:spcBef>
                <a:spcPts val="480"/>
              </a:spcBef>
              <a:spcAft>
                <a:spcPts val="0"/>
              </a:spcAft>
              <a:buClr>
                <a:schemeClr val="dk1"/>
              </a:buClr>
              <a:buSzPts val="2400"/>
              <a:buFont typeface="Calibri"/>
              <a:buNone/>
            </a:pPr>
            <a:r>
              <a:t/>
            </a:r>
            <a:endParaRPr/>
          </a:p>
        </p:txBody>
      </p:sp>
      <p:pic>
        <p:nvPicPr>
          <p:cNvPr id="1018" name="Google Shape;1018;p21"/>
          <p:cNvPicPr preferRelativeResize="0"/>
          <p:nvPr>
            <p:ph idx="2" type="pic"/>
          </p:nvPr>
        </p:nvPicPr>
        <p:blipFill rotWithShape="1">
          <a:blip r:embed="rId3">
            <a:alphaModFix/>
          </a:blip>
          <a:srcRect b="16993" l="0" r="0" t="16994"/>
          <a:stretch/>
        </p:blipFill>
        <p:spPr>
          <a:xfrm>
            <a:off x="6104237" y="1447800"/>
            <a:ext cx="5486400" cy="4648200"/>
          </a:xfrm>
          <a:prstGeom prst="rect">
            <a:avLst/>
          </a:prstGeom>
          <a:noFill/>
          <a:ln>
            <a:noFill/>
          </a:ln>
          <a:effectLst>
            <a:outerShdw blurRad="243909" rotWithShape="0" algn="tl" dir="2700000" dist="111526">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2"/>
          <p:cNvSpPr txBox="1"/>
          <p:nvPr>
            <p:ph idx="1" type="body"/>
          </p:nvPr>
        </p:nvSpPr>
        <p:spPr>
          <a:xfrm>
            <a:off x="914400" y="657439"/>
            <a:ext cx="10363200" cy="5486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None/>
            </a:pPr>
            <a:r>
              <a:rPr lang="en-US" sz="4000"/>
              <a:t>Good things take time!</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p:txBody>
      </p:sp>
      <p:pic>
        <p:nvPicPr>
          <p:cNvPr descr="A blue planet and a diamond shaped object&#10;&#10;Description automatically generated" id="886" name="Google Shape;886;p2"/>
          <p:cNvPicPr preferRelativeResize="0"/>
          <p:nvPr/>
        </p:nvPicPr>
        <p:blipFill rotWithShape="1">
          <a:blip r:embed="rId3">
            <a:alphaModFix/>
          </a:blip>
          <a:srcRect b="0" l="0" r="0" t="0"/>
          <a:stretch/>
        </p:blipFill>
        <p:spPr>
          <a:xfrm>
            <a:off x="0" y="1691640"/>
            <a:ext cx="12192000" cy="6858000"/>
          </a:xfrm>
          <a:prstGeom prst="rect">
            <a:avLst/>
          </a:prstGeom>
          <a:noFill/>
          <a:ln>
            <a:noFill/>
          </a:ln>
        </p:spPr>
      </p:pic>
      <p:sp>
        <p:nvSpPr>
          <p:cNvPr id="887" name="Google Shape;887;p2"/>
          <p:cNvSpPr txBox="1"/>
          <p:nvPr/>
        </p:nvSpPr>
        <p:spPr>
          <a:xfrm>
            <a:off x="5657850" y="5524202"/>
            <a:ext cx="361188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Calibri"/>
              <a:buNone/>
            </a:pPr>
            <a:r>
              <a:rPr b="0" i="0" lang="en-US" sz="3200" u="none" cap="none" strike="noStrike">
                <a:solidFill>
                  <a:srgbClr val="FFFFFF"/>
                </a:solidFill>
                <a:latin typeface="Calibri"/>
                <a:ea typeface="Calibri"/>
                <a:cs typeface="Calibri"/>
                <a:sym typeface="Calibri"/>
              </a:rPr>
              <a:t>2021: JWST Launch</a:t>
            </a:r>
            <a:endParaRPr/>
          </a:p>
        </p:txBody>
      </p:sp>
      <p:sp>
        <p:nvSpPr>
          <p:cNvPr id="888" name="Google Shape;888;p2"/>
          <p:cNvSpPr txBox="1"/>
          <p:nvPr/>
        </p:nvSpPr>
        <p:spPr>
          <a:xfrm>
            <a:off x="5634990" y="4781455"/>
            <a:ext cx="424053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Calibri"/>
              <a:buNone/>
            </a:pPr>
            <a:r>
              <a:rPr b="0" i="0" lang="en-US" sz="3200" u="none" cap="none" strike="noStrike">
                <a:solidFill>
                  <a:srgbClr val="FFFFFF"/>
                </a:solidFill>
                <a:latin typeface="Calibri"/>
                <a:ea typeface="Calibri"/>
                <a:cs typeface="Calibri"/>
                <a:sym typeface="Calibri"/>
              </a:rPr>
              <a:t>1996: HST and Beyond</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g2a3b4422d50_0_1"/>
          <p:cNvSpPr txBox="1"/>
          <p:nvPr>
            <p:ph type="title"/>
          </p:nvPr>
        </p:nvSpPr>
        <p:spPr>
          <a:xfrm>
            <a:off x="609600" y="357478"/>
            <a:ext cx="10972800" cy="9378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200"/>
              <a:buFont typeface="Open Sans"/>
              <a:buNone/>
            </a:pPr>
            <a:r>
              <a:rPr lang="en-US"/>
              <a:t>Mirrors from the A-Team at Coherent</a:t>
            </a:r>
            <a:endParaRPr/>
          </a:p>
        </p:txBody>
      </p:sp>
      <p:sp>
        <p:nvSpPr>
          <p:cNvPr id="1024" name="Google Shape;1024;g2a3b4422d50_0_1"/>
          <p:cNvSpPr txBox="1"/>
          <p:nvPr>
            <p:ph idx="3" type="body"/>
          </p:nvPr>
        </p:nvSpPr>
        <p:spPr>
          <a:xfrm>
            <a:off x="461011" y="1649095"/>
            <a:ext cx="5388900" cy="3951300"/>
          </a:xfrm>
          <a:prstGeom prst="rect">
            <a:avLst/>
          </a:prstGeom>
          <a:noFill/>
          <a:ln>
            <a:noFill/>
          </a:ln>
        </p:spPr>
        <p:txBody>
          <a:bodyPr anchorCtr="0" anchor="t" bIns="45700" lIns="91425" spcFirstLastPara="1" rIns="91425" wrap="square" tIns="45700">
            <a:noAutofit/>
          </a:bodyPr>
          <a:lstStyle/>
          <a:p>
            <a:pPr indent="-285750" lvl="0" marL="285750" rtl="0" algn="l">
              <a:spcBef>
                <a:spcPts val="0"/>
              </a:spcBef>
              <a:spcAft>
                <a:spcPts val="0"/>
              </a:spcAft>
              <a:buClr>
                <a:schemeClr val="dk1"/>
              </a:buClr>
              <a:buSzPts val="2400"/>
              <a:buFont typeface="Arial"/>
              <a:buChar char="•"/>
            </a:pPr>
            <a:r>
              <a:rPr b="1" lang="en-US">
                <a:latin typeface="Calibri"/>
                <a:ea typeface="Calibri"/>
                <a:cs typeface="Calibri"/>
                <a:sym typeface="Calibri"/>
              </a:rPr>
              <a:t>95</a:t>
            </a:r>
            <a:r>
              <a:rPr lang="en-US">
                <a:latin typeface="Calibri"/>
                <a:ea typeface="Calibri"/>
                <a:cs typeface="Calibri"/>
                <a:sym typeface="Calibri"/>
              </a:rPr>
              <a:t>  Polished roundels</a:t>
            </a:r>
            <a:endParaRPr/>
          </a:p>
          <a:p>
            <a:pPr indent="-285750" lvl="1" marL="742950" rtl="0" algn="l">
              <a:spcBef>
                <a:spcPts val="480"/>
              </a:spcBef>
              <a:spcAft>
                <a:spcPts val="0"/>
              </a:spcAft>
              <a:buClr>
                <a:schemeClr val="dk1"/>
              </a:buClr>
              <a:buSzPts val="2400"/>
              <a:buFont typeface="Arial"/>
              <a:buChar char="•"/>
            </a:pPr>
            <a:r>
              <a:rPr lang="en-US" sz="2400">
                <a:latin typeface="Calibri"/>
                <a:ea typeface="Calibri"/>
                <a:cs typeface="Calibri"/>
                <a:sym typeface="Calibri"/>
              </a:rPr>
              <a:t>80 Polished by Coherent</a:t>
            </a:r>
            <a:endParaRPr/>
          </a:p>
          <a:p>
            <a:pPr indent="-285750" lvl="1" marL="742950" rtl="0" algn="l">
              <a:spcBef>
                <a:spcPts val="480"/>
              </a:spcBef>
              <a:spcAft>
                <a:spcPts val="0"/>
              </a:spcAft>
              <a:buClr>
                <a:schemeClr val="dk1"/>
              </a:buClr>
              <a:buSzPts val="2400"/>
              <a:buFont typeface="Arial"/>
              <a:buChar char="•"/>
            </a:pPr>
            <a:r>
              <a:rPr lang="en-US" sz="2400">
                <a:latin typeface="Calibri"/>
                <a:ea typeface="Calibri"/>
                <a:cs typeface="Calibri"/>
                <a:sym typeface="Calibri"/>
              </a:rPr>
              <a:t>13 Polished by Japan</a:t>
            </a:r>
            <a:endParaRPr/>
          </a:p>
          <a:p>
            <a:pPr indent="-285750" lvl="1" marL="742950" rtl="0" algn="l">
              <a:spcBef>
                <a:spcPts val="480"/>
              </a:spcBef>
              <a:spcAft>
                <a:spcPts val="0"/>
              </a:spcAft>
              <a:buClr>
                <a:schemeClr val="dk1"/>
              </a:buClr>
              <a:buSzPts val="2400"/>
              <a:buFont typeface="Arial"/>
              <a:buChar char="•"/>
            </a:pPr>
            <a:r>
              <a:rPr lang="en-US" sz="2400">
                <a:latin typeface="Calibri"/>
                <a:ea typeface="Calibri"/>
                <a:cs typeface="Calibri"/>
                <a:sym typeface="Calibri"/>
              </a:rPr>
              <a:t>2 Polished by India</a:t>
            </a:r>
            <a:endParaRPr/>
          </a:p>
          <a:p>
            <a:pPr indent="-285750" lvl="0" marL="285750" rtl="0" algn="l">
              <a:spcBef>
                <a:spcPts val="480"/>
              </a:spcBef>
              <a:spcAft>
                <a:spcPts val="0"/>
              </a:spcAft>
              <a:buClr>
                <a:schemeClr val="dk1"/>
              </a:buClr>
              <a:buSzPts val="2400"/>
              <a:buFont typeface="Arial"/>
              <a:buChar char="•"/>
            </a:pPr>
            <a:r>
              <a:rPr lang="en-US">
                <a:latin typeface="Calibri"/>
                <a:ea typeface="Calibri"/>
                <a:cs typeface="Calibri"/>
                <a:sym typeface="Calibri"/>
              </a:rPr>
              <a:t>Coherent producing 10 roundels per quarter</a:t>
            </a:r>
            <a:endParaRPr/>
          </a:p>
          <a:p>
            <a:pPr indent="-133350" lvl="0" marL="285750" rtl="0" algn="l">
              <a:spcBef>
                <a:spcPts val="480"/>
              </a:spcBef>
              <a:spcAft>
                <a:spcPts val="0"/>
              </a:spcAft>
              <a:buClr>
                <a:schemeClr val="dk1"/>
              </a:buClr>
              <a:buSzPts val="2400"/>
              <a:buFont typeface="Arial"/>
              <a:buNone/>
            </a:pPr>
            <a:r>
              <a:t/>
            </a:r>
            <a:endParaRPr b="0" i="0" u="none" strike="noStrike">
              <a:solidFill>
                <a:srgbClr val="000000"/>
              </a:solidFill>
              <a:latin typeface="Calibri"/>
              <a:ea typeface="Calibri"/>
              <a:cs typeface="Calibri"/>
              <a:sym typeface="Calibri"/>
            </a:endParaRPr>
          </a:p>
          <a:p>
            <a:pPr indent="-285750" lvl="0" marL="285750" rtl="0" algn="l">
              <a:spcBef>
                <a:spcPts val="480"/>
              </a:spcBef>
              <a:spcAft>
                <a:spcPts val="0"/>
              </a:spcAft>
              <a:buClr>
                <a:srgbClr val="000000"/>
              </a:buClr>
              <a:buSzPts val="2400"/>
              <a:buFont typeface="Arial"/>
              <a:buChar char="•"/>
            </a:pPr>
            <a:r>
              <a:rPr b="0" i="0" lang="en-US" u="none" strike="noStrike">
                <a:solidFill>
                  <a:srgbClr val="000000"/>
                </a:solidFill>
                <a:latin typeface="Calibri"/>
                <a:ea typeface="Calibri"/>
                <a:cs typeface="Calibri"/>
                <a:sym typeface="Calibri"/>
              </a:rPr>
              <a:t>Ohara has delivered 336 blanks (~60%)</a:t>
            </a:r>
            <a:endParaRPr/>
          </a:p>
          <a:p>
            <a:pPr indent="-285750" lvl="1" marL="742950" rtl="0" algn="l">
              <a:spcBef>
                <a:spcPts val="480"/>
              </a:spcBef>
              <a:spcAft>
                <a:spcPts val="0"/>
              </a:spcAft>
              <a:buClr>
                <a:srgbClr val="0070C1"/>
              </a:buClr>
              <a:buSzPts val="2400"/>
              <a:buFont typeface="Arial"/>
              <a:buChar char="•"/>
            </a:pPr>
            <a:r>
              <a:rPr b="0" i="0" lang="en-US" sz="2400" u="none" strike="noStrike">
                <a:solidFill>
                  <a:srgbClr val="0070C1"/>
                </a:solidFill>
                <a:latin typeface="Calibri"/>
                <a:ea typeface="Calibri"/>
                <a:cs typeface="Calibri"/>
                <a:sym typeface="Calibri"/>
              </a:rPr>
              <a:t>preparing a new furnace to complete the remaining 40%</a:t>
            </a:r>
            <a:endParaRPr sz="2400">
              <a:latin typeface="Calibri"/>
              <a:ea typeface="Calibri"/>
              <a:cs typeface="Calibri"/>
              <a:sym typeface="Calibri"/>
            </a:endParaRPr>
          </a:p>
          <a:p>
            <a:pPr indent="-133350" lvl="0" marL="285750" rtl="0" algn="l">
              <a:spcBef>
                <a:spcPts val="480"/>
              </a:spcBef>
              <a:spcAft>
                <a:spcPts val="0"/>
              </a:spcAft>
              <a:buClr>
                <a:schemeClr val="dk1"/>
              </a:buClr>
              <a:buSzPts val="2400"/>
              <a:buFont typeface="Arial"/>
              <a:buNone/>
            </a:pPr>
            <a:r>
              <a:t/>
            </a:r>
            <a:endParaRPr/>
          </a:p>
          <a:p>
            <a:pPr indent="0" lvl="0" marL="0" rtl="0" algn="l">
              <a:spcBef>
                <a:spcPts val="480"/>
              </a:spcBef>
              <a:spcAft>
                <a:spcPts val="0"/>
              </a:spcAft>
              <a:buClr>
                <a:schemeClr val="dk1"/>
              </a:buClr>
              <a:buSzPts val="2400"/>
              <a:buFont typeface="Calibri"/>
              <a:buNone/>
            </a:pPr>
            <a:r>
              <a:t/>
            </a:r>
            <a:endParaRPr/>
          </a:p>
        </p:txBody>
      </p:sp>
      <p:pic>
        <p:nvPicPr>
          <p:cNvPr id="1025" name="Google Shape;1025;g2a3b4422d50_0_1"/>
          <p:cNvPicPr preferRelativeResize="0"/>
          <p:nvPr/>
        </p:nvPicPr>
        <p:blipFill>
          <a:blip r:embed="rId3">
            <a:alphaModFix/>
          </a:blip>
          <a:stretch>
            <a:fillRect/>
          </a:stretch>
        </p:blipFill>
        <p:spPr>
          <a:xfrm>
            <a:off x="6002311" y="1447678"/>
            <a:ext cx="6037288" cy="4502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p22"/>
          <p:cNvSpPr txBox="1"/>
          <p:nvPr>
            <p:ph type="title"/>
          </p:nvPr>
        </p:nvSpPr>
        <p:spPr>
          <a:xfrm>
            <a:off x="914400" y="186690"/>
            <a:ext cx="103632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latin typeface="Calibri"/>
                <a:ea typeface="Calibri"/>
                <a:cs typeface="Calibri"/>
                <a:sym typeface="Calibri"/>
              </a:rPr>
              <a:t>Primary Mirror Map</a:t>
            </a:r>
            <a:endParaRPr/>
          </a:p>
        </p:txBody>
      </p:sp>
      <p:pic>
        <p:nvPicPr>
          <p:cNvPr id="1032" name="Google Shape;1032;p22"/>
          <p:cNvPicPr preferRelativeResize="0"/>
          <p:nvPr/>
        </p:nvPicPr>
        <p:blipFill rotWithShape="1">
          <a:blip r:embed="rId3">
            <a:alphaModFix/>
          </a:blip>
          <a:srcRect b="0" l="0" r="0" t="0"/>
          <a:stretch/>
        </p:blipFill>
        <p:spPr>
          <a:xfrm>
            <a:off x="8691880" y="495300"/>
            <a:ext cx="889000" cy="609600"/>
          </a:xfrm>
          <a:prstGeom prst="rect">
            <a:avLst/>
          </a:prstGeom>
          <a:noFill/>
          <a:ln>
            <a:noFill/>
          </a:ln>
        </p:spPr>
      </p:pic>
      <p:pic>
        <p:nvPicPr>
          <p:cNvPr id="1033" name="Google Shape;1033;p22"/>
          <p:cNvPicPr preferRelativeResize="0"/>
          <p:nvPr/>
        </p:nvPicPr>
        <p:blipFill rotWithShape="1">
          <a:blip r:embed="rId4">
            <a:alphaModFix/>
          </a:blip>
          <a:srcRect b="0" l="0" r="0" t="0"/>
          <a:stretch/>
        </p:blipFill>
        <p:spPr>
          <a:xfrm>
            <a:off x="9733629" y="533400"/>
            <a:ext cx="858164" cy="567711"/>
          </a:xfrm>
          <a:prstGeom prst="rect">
            <a:avLst/>
          </a:prstGeom>
          <a:noFill/>
          <a:ln>
            <a:noFill/>
          </a:ln>
        </p:spPr>
      </p:pic>
      <p:pic>
        <p:nvPicPr>
          <p:cNvPr descr="125px-Flag_of_the_United_States_%28Pantone%29" id="1034" name="Google Shape;1034;p22">
            <a:hlinkClick r:id="rId5"/>
          </p:cNvPr>
          <p:cNvPicPr preferRelativeResize="0"/>
          <p:nvPr/>
        </p:nvPicPr>
        <p:blipFill rotWithShape="1">
          <a:blip r:embed="rId6">
            <a:alphaModFix/>
          </a:blip>
          <a:srcRect b="0" l="0" r="0" t="0"/>
          <a:stretch/>
        </p:blipFill>
        <p:spPr>
          <a:xfrm>
            <a:off x="10840464" y="527377"/>
            <a:ext cx="882899" cy="589883"/>
          </a:xfrm>
          <a:prstGeom prst="rect">
            <a:avLst/>
          </a:prstGeom>
          <a:noFill/>
          <a:ln>
            <a:noFill/>
          </a:ln>
        </p:spPr>
      </p:pic>
      <p:pic>
        <p:nvPicPr>
          <p:cNvPr id="1035" name="Google Shape;1035;p22"/>
          <p:cNvPicPr preferRelativeResize="0"/>
          <p:nvPr/>
        </p:nvPicPr>
        <p:blipFill rotWithShape="1">
          <a:blip r:embed="rId7">
            <a:alphaModFix/>
          </a:blip>
          <a:srcRect b="60867" l="10803" r="26481" t="6736"/>
          <a:stretch/>
        </p:blipFill>
        <p:spPr>
          <a:xfrm>
            <a:off x="1221663" y="857250"/>
            <a:ext cx="9848460" cy="658368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24"/>
          <p:cNvSpPr txBox="1"/>
          <p:nvPr>
            <p:ph type="title"/>
          </p:nvPr>
        </p:nvSpPr>
        <p:spPr>
          <a:xfrm>
            <a:off x="609600" y="258762"/>
            <a:ext cx="10972800" cy="1036638"/>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200"/>
              <a:buFont typeface="Open Sans"/>
              <a:buNone/>
            </a:pPr>
            <a:r>
              <a:rPr lang="en-US"/>
              <a:t>Mirror and Support</a:t>
            </a:r>
            <a:endParaRPr/>
          </a:p>
        </p:txBody>
      </p:sp>
      <p:pic>
        <p:nvPicPr>
          <p:cNvPr id="1041" name="Google Shape;1041;p24"/>
          <p:cNvPicPr preferRelativeResize="0"/>
          <p:nvPr>
            <p:ph idx="2" type="pic"/>
          </p:nvPr>
        </p:nvPicPr>
        <p:blipFill rotWithShape="1">
          <a:blip r:embed="rId3">
            <a:alphaModFix/>
          </a:blip>
          <a:srcRect b="2890" l="0" r="0" t="2891"/>
          <a:stretch/>
        </p:blipFill>
        <p:spPr>
          <a:xfrm>
            <a:off x="2377433" y="1295400"/>
            <a:ext cx="7837720" cy="5486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23"/>
          <p:cNvSpPr/>
          <p:nvPr>
            <p:ph idx="2" type="pic"/>
          </p:nvPr>
        </p:nvSpPr>
        <p:spPr>
          <a:xfrm>
            <a:off x="609600" y="1295400"/>
            <a:ext cx="6465570" cy="4267200"/>
          </a:xfrm>
          <a:prstGeom prst="rect">
            <a:avLst/>
          </a:prstGeom>
          <a:noFill/>
          <a:ln>
            <a:noFill/>
          </a:ln>
        </p:spPr>
      </p:sp>
      <p:sp>
        <p:nvSpPr>
          <p:cNvPr id="1047" name="Google Shape;1047;p23"/>
          <p:cNvSpPr txBox="1"/>
          <p:nvPr>
            <p:ph idx="1" type="body"/>
          </p:nvPr>
        </p:nvSpPr>
        <p:spPr>
          <a:xfrm>
            <a:off x="609600" y="5638800"/>
            <a:ext cx="10972800" cy="609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280"/>
              </a:spcBef>
              <a:spcAft>
                <a:spcPts val="0"/>
              </a:spcAft>
              <a:buClr>
                <a:schemeClr val="dk1"/>
              </a:buClr>
              <a:buSzPts val="1400"/>
              <a:buFont typeface="Calibri"/>
              <a:buNone/>
            </a:pPr>
            <a:r>
              <a:t/>
            </a:r>
            <a:endParaRPr/>
          </a:p>
        </p:txBody>
      </p:sp>
      <p:sp>
        <p:nvSpPr>
          <p:cNvPr id="1048" name="Google Shape;1048;p23"/>
          <p:cNvSpPr txBox="1"/>
          <p:nvPr>
            <p:ph type="title"/>
          </p:nvPr>
        </p:nvSpPr>
        <p:spPr>
          <a:xfrm>
            <a:off x="609600" y="258762"/>
            <a:ext cx="10972800" cy="1036638"/>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62500"/>
              <a:buNone/>
            </a:pPr>
            <a:r>
              <a:rPr lang="en-US"/>
              <a:t>India TMT Optical Fabrication Facility </a:t>
            </a:r>
            <a:br>
              <a:rPr lang="en-US"/>
            </a:br>
            <a:r>
              <a:rPr lang="en-US"/>
              <a:t>(ITOFF)</a:t>
            </a:r>
            <a:endParaRPr/>
          </a:p>
        </p:txBody>
      </p:sp>
      <p:pic>
        <p:nvPicPr>
          <p:cNvPr id="1049" name="Google Shape;1049;p23"/>
          <p:cNvPicPr preferRelativeResize="0"/>
          <p:nvPr/>
        </p:nvPicPr>
        <p:blipFill rotWithShape="1">
          <a:blip r:embed="rId3">
            <a:alphaModFix/>
          </a:blip>
          <a:srcRect b="0" l="0" r="0" t="0"/>
          <a:stretch/>
        </p:blipFill>
        <p:spPr>
          <a:xfrm>
            <a:off x="118833" y="1974049"/>
            <a:ext cx="7477760" cy="4206240"/>
          </a:xfrm>
          <a:prstGeom prst="rect">
            <a:avLst/>
          </a:prstGeom>
          <a:noFill/>
          <a:ln>
            <a:noFill/>
          </a:ln>
        </p:spPr>
      </p:pic>
      <p:pic>
        <p:nvPicPr>
          <p:cNvPr id="1050" name="Google Shape;1050;p23"/>
          <p:cNvPicPr preferRelativeResize="0"/>
          <p:nvPr/>
        </p:nvPicPr>
        <p:blipFill rotWithShape="1">
          <a:blip r:embed="rId4">
            <a:alphaModFix/>
          </a:blip>
          <a:srcRect b="0" l="0" r="0" t="0"/>
          <a:stretch/>
        </p:blipFill>
        <p:spPr>
          <a:xfrm>
            <a:off x="7852412" y="1747230"/>
            <a:ext cx="3962398" cy="488260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25"/>
          <p:cNvSpPr txBox="1"/>
          <p:nvPr>
            <p:ph idx="1" type="body"/>
          </p:nvPr>
        </p:nvSpPr>
        <p:spPr>
          <a:xfrm>
            <a:off x="75525" y="1364975"/>
            <a:ext cx="11995200" cy="5085300"/>
          </a:xfrm>
          <a:prstGeom prst="rect">
            <a:avLst/>
          </a:prstGeom>
          <a:noFill/>
          <a:ln>
            <a:noFill/>
          </a:ln>
        </p:spPr>
        <p:txBody>
          <a:bodyPr anchorCtr="0" anchor="t" bIns="45700" lIns="91425" spcFirstLastPara="1" rIns="91425" wrap="square" tIns="45700">
            <a:noAutofit/>
          </a:bodyPr>
          <a:lstStyle/>
          <a:p>
            <a:pPr indent="0" lvl="0" marL="76200" rtl="0" algn="l">
              <a:lnSpc>
                <a:spcPct val="125454"/>
              </a:lnSpc>
              <a:spcBef>
                <a:spcPts val="600"/>
              </a:spcBef>
              <a:spcAft>
                <a:spcPts val="0"/>
              </a:spcAft>
              <a:buSzPts val="2400"/>
              <a:buNone/>
            </a:pPr>
            <a:r>
              <a:t/>
            </a:r>
            <a:endParaRPr/>
          </a:p>
          <a:p>
            <a:pPr indent="-228600" lvl="1" marL="914400" rtl="0" algn="l">
              <a:lnSpc>
                <a:spcPct val="125454"/>
              </a:lnSpc>
              <a:spcBef>
                <a:spcPts val="0"/>
              </a:spcBef>
              <a:spcAft>
                <a:spcPts val="0"/>
              </a:spcAft>
              <a:buSzPts val="2400"/>
              <a:buNone/>
            </a:pPr>
            <a:r>
              <a:t/>
            </a:r>
            <a:endParaRPr sz="22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2800"/>
              <a:buNone/>
            </a:pPr>
            <a:r>
              <a:t/>
            </a:r>
            <a:endParaRPr sz="2400"/>
          </a:p>
        </p:txBody>
      </p:sp>
      <p:pic>
        <p:nvPicPr>
          <p:cNvPr descr="125px-Flag_of_the_United_States_%28Pantone%29" id="1057" name="Google Shape;1057;p25">
            <a:hlinkClick r:id="rId3"/>
          </p:cNvPr>
          <p:cNvPicPr preferRelativeResize="0"/>
          <p:nvPr/>
        </p:nvPicPr>
        <p:blipFill rotWithShape="1">
          <a:blip r:embed="rId4">
            <a:alphaModFix/>
          </a:blip>
          <a:srcRect b="0" l="0" r="0" t="0"/>
          <a:stretch/>
        </p:blipFill>
        <p:spPr>
          <a:xfrm>
            <a:off x="11309101" y="9858"/>
            <a:ext cx="882899" cy="589883"/>
          </a:xfrm>
          <a:prstGeom prst="rect">
            <a:avLst/>
          </a:prstGeom>
          <a:noFill/>
          <a:ln>
            <a:noFill/>
          </a:ln>
        </p:spPr>
      </p:pic>
      <p:sp>
        <p:nvSpPr>
          <p:cNvPr id="1058" name="Google Shape;1058;p25"/>
          <p:cNvSpPr txBox="1"/>
          <p:nvPr>
            <p:ph type="title"/>
          </p:nvPr>
        </p:nvSpPr>
        <p:spPr>
          <a:xfrm>
            <a:off x="609600" y="304800"/>
            <a:ext cx="10972800" cy="9906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62500"/>
              <a:buNone/>
            </a:pPr>
            <a:r>
              <a:rPr lang="en-US"/>
              <a:t>Telescope Alignment and Phasing System </a:t>
            </a:r>
            <a:br>
              <a:rPr lang="en-US"/>
            </a:br>
            <a:r>
              <a:rPr lang="en-US"/>
              <a:t>(APS)</a:t>
            </a:r>
            <a:endParaRPr/>
          </a:p>
        </p:txBody>
      </p:sp>
      <p:grpSp>
        <p:nvGrpSpPr>
          <p:cNvPr id="1059" name="Google Shape;1059;p25"/>
          <p:cNvGrpSpPr/>
          <p:nvPr/>
        </p:nvGrpSpPr>
        <p:grpSpPr>
          <a:xfrm>
            <a:off x="959166" y="1444723"/>
            <a:ext cx="11313419" cy="4754880"/>
            <a:chOff x="95250" y="2310253"/>
            <a:chExt cx="6499225" cy="2731540"/>
          </a:xfrm>
        </p:grpSpPr>
        <p:pic>
          <p:nvPicPr>
            <p:cNvPr descr="K2_first_light_before.png" id="1060" name="Google Shape;1060;p25"/>
            <p:cNvPicPr preferRelativeResize="0"/>
            <p:nvPr/>
          </p:nvPicPr>
          <p:blipFill rotWithShape="1">
            <a:blip r:embed="rId5">
              <a:alphaModFix/>
            </a:blip>
            <a:srcRect b="0" l="0" r="0" t="0"/>
            <a:stretch/>
          </p:blipFill>
          <p:spPr>
            <a:xfrm>
              <a:off x="611547" y="2549418"/>
              <a:ext cx="3048000" cy="2492375"/>
            </a:xfrm>
            <a:prstGeom prst="rect">
              <a:avLst/>
            </a:prstGeom>
            <a:noFill/>
            <a:ln>
              <a:noFill/>
            </a:ln>
          </p:spPr>
        </p:pic>
        <p:grpSp>
          <p:nvGrpSpPr>
            <p:cNvPr id="1061" name="Google Shape;1061;p25"/>
            <p:cNvGrpSpPr/>
            <p:nvPr/>
          </p:nvGrpSpPr>
          <p:grpSpPr>
            <a:xfrm>
              <a:off x="95250" y="2310253"/>
              <a:ext cx="6499225" cy="2639892"/>
              <a:chOff x="1295400" y="2424576"/>
              <a:chExt cx="6499955" cy="2639647"/>
            </a:xfrm>
          </p:grpSpPr>
          <p:pic>
            <p:nvPicPr>
              <p:cNvPr descr="K2_first_light_after.png" id="1062" name="Google Shape;1062;p25"/>
              <p:cNvPicPr preferRelativeResize="0"/>
              <p:nvPr/>
            </p:nvPicPr>
            <p:blipFill rotWithShape="1">
              <a:blip r:embed="rId6">
                <a:alphaModFix/>
              </a:blip>
              <a:srcRect b="0" l="0" r="0" t="0"/>
              <a:stretch/>
            </p:blipFill>
            <p:spPr>
              <a:xfrm>
                <a:off x="4808562" y="2667000"/>
                <a:ext cx="2986793" cy="2233390"/>
              </a:xfrm>
              <a:prstGeom prst="rect">
                <a:avLst/>
              </a:prstGeom>
              <a:noFill/>
              <a:ln>
                <a:noFill/>
              </a:ln>
            </p:spPr>
          </p:pic>
          <p:sp>
            <p:nvSpPr>
              <p:cNvPr id="1063" name="Google Shape;1063;p25"/>
              <p:cNvSpPr txBox="1"/>
              <p:nvPr/>
            </p:nvSpPr>
            <p:spPr>
              <a:xfrm>
                <a:off x="2018851" y="4828625"/>
                <a:ext cx="1066800" cy="2355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2B2B2"/>
                  </a:buClr>
                  <a:buSzPts val="1800"/>
                  <a:buFont typeface="Arial"/>
                  <a:buNone/>
                </a:pPr>
                <a:r>
                  <a:rPr b="0" i="0" lang="en-US" sz="1800" u="none" cap="none" strike="noStrike">
                    <a:solidFill>
                      <a:srgbClr val="000000"/>
                    </a:solidFill>
                    <a:latin typeface="Arial"/>
                    <a:ea typeface="Arial"/>
                    <a:cs typeface="Arial"/>
                    <a:sym typeface="Arial"/>
                  </a:rPr>
                  <a:t>Before</a:t>
                </a:r>
                <a:endParaRPr b="0" i="0" sz="1400" u="none" cap="none" strike="noStrike">
                  <a:solidFill>
                    <a:srgbClr val="000000"/>
                  </a:solidFill>
                  <a:latin typeface="Arial"/>
                  <a:ea typeface="Arial"/>
                  <a:cs typeface="Arial"/>
                  <a:sym typeface="Arial"/>
                </a:endParaRPr>
              </a:p>
            </p:txBody>
          </p:sp>
          <p:sp>
            <p:nvSpPr>
              <p:cNvPr id="1064" name="Google Shape;1064;p25"/>
              <p:cNvSpPr txBox="1"/>
              <p:nvPr/>
            </p:nvSpPr>
            <p:spPr>
              <a:xfrm>
                <a:off x="5245969" y="4634974"/>
                <a:ext cx="1143000" cy="2355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2B2B2"/>
                  </a:buClr>
                  <a:buSzPts val="1800"/>
                  <a:buFont typeface="Arial"/>
                  <a:buNone/>
                </a:pPr>
                <a:r>
                  <a:rPr b="0" i="0" lang="en-US" sz="1800" u="none" cap="none" strike="noStrike">
                    <a:solidFill>
                      <a:srgbClr val="000000"/>
                    </a:solidFill>
                    <a:latin typeface="Arial"/>
                    <a:ea typeface="Arial"/>
                    <a:cs typeface="Arial"/>
                    <a:sym typeface="Arial"/>
                  </a:rPr>
                  <a:t>After</a:t>
                </a:r>
                <a:endParaRPr b="0" i="0" sz="1400" u="none" cap="none" strike="noStrike">
                  <a:solidFill>
                    <a:srgbClr val="000000"/>
                  </a:solidFill>
                  <a:latin typeface="Arial"/>
                  <a:ea typeface="Arial"/>
                  <a:cs typeface="Arial"/>
                  <a:sym typeface="Arial"/>
                </a:endParaRPr>
              </a:p>
            </p:txBody>
          </p:sp>
          <p:sp>
            <p:nvSpPr>
              <p:cNvPr id="1065" name="Google Shape;1065;p25"/>
              <p:cNvSpPr txBox="1"/>
              <p:nvPr/>
            </p:nvSpPr>
            <p:spPr>
              <a:xfrm>
                <a:off x="2209800" y="2424576"/>
                <a:ext cx="5585555" cy="2651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2B2B2"/>
                  </a:buClr>
                  <a:buSzPts val="2400"/>
                  <a:buFont typeface="Arial"/>
                  <a:buNone/>
                </a:pPr>
                <a:r>
                  <a:rPr b="0" i="0" lang="en-US" sz="2400" u="none" cap="none" strike="noStrike">
                    <a:solidFill>
                      <a:srgbClr val="000000"/>
                    </a:solidFill>
                    <a:latin typeface="Arial"/>
                    <a:ea typeface="Arial"/>
                    <a:cs typeface="Arial"/>
                    <a:sym typeface="Arial"/>
                  </a:rPr>
                  <a:t>                   First Light Keck-2 Phasing</a:t>
                </a:r>
                <a:endParaRPr/>
              </a:p>
            </p:txBody>
          </p:sp>
          <p:sp>
            <p:nvSpPr>
              <p:cNvPr id="1066" name="Google Shape;1066;p25"/>
              <p:cNvSpPr txBox="1"/>
              <p:nvPr/>
            </p:nvSpPr>
            <p:spPr>
              <a:xfrm>
                <a:off x="1371600" y="2965224"/>
                <a:ext cx="838200" cy="2355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2B2B2"/>
                  </a:buClr>
                  <a:buSzPts val="1800"/>
                  <a:buFont typeface="Arial"/>
                  <a:buNone/>
                </a:pPr>
                <a:r>
                  <a:rPr b="0" i="0" lang="en-US" sz="1800" u="none" cap="none" strike="noStrike">
                    <a:solidFill>
                      <a:srgbClr val="000000"/>
                    </a:solidFill>
                    <a:latin typeface="Arial"/>
                    <a:ea typeface="Arial"/>
                    <a:cs typeface="Arial"/>
                    <a:sym typeface="Arial"/>
                  </a:rPr>
                  <a:t>30 μ</a:t>
                </a:r>
                <a:endParaRPr b="0" i="0" sz="1800" u="none" cap="none" strike="noStrike">
                  <a:solidFill>
                    <a:srgbClr val="000000"/>
                  </a:solidFill>
                  <a:latin typeface="Arial"/>
                  <a:ea typeface="Arial"/>
                  <a:cs typeface="Arial"/>
                  <a:sym typeface="Arial"/>
                </a:endParaRPr>
              </a:p>
            </p:txBody>
          </p:sp>
          <p:sp>
            <p:nvSpPr>
              <p:cNvPr id="1067" name="Google Shape;1067;p25"/>
              <p:cNvSpPr txBox="1"/>
              <p:nvPr/>
            </p:nvSpPr>
            <p:spPr>
              <a:xfrm>
                <a:off x="1295400" y="4260624"/>
                <a:ext cx="838200" cy="2355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2B2B2"/>
                  </a:buClr>
                  <a:buSzPts val="1800"/>
                  <a:buFont typeface="Arial"/>
                  <a:buNone/>
                </a:pPr>
                <a:r>
                  <a:rPr b="0" i="0" lang="en-US" sz="1800" u="none" cap="none" strike="noStrike">
                    <a:solidFill>
                      <a:srgbClr val="000000"/>
                    </a:solidFill>
                    <a:latin typeface="Arial"/>
                    <a:ea typeface="Arial"/>
                    <a:cs typeface="Arial"/>
                    <a:sym typeface="Arial"/>
                  </a:rPr>
                  <a:t>-30 μ</a:t>
                </a:r>
                <a:endParaRPr b="0" i="0" sz="1800" u="none" cap="none" strike="noStrike">
                  <a:solidFill>
                    <a:srgbClr val="000000"/>
                  </a:solidFill>
                  <a:latin typeface="Arial"/>
                  <a:ea typeface="Arial"/>
                  <a:cs typeface="Arial"/>
                  <a:sym typeface="Arial"/>
                </a:endParaRPr>
              </a:p>
            </p:txBody>
          </p:sp>
          <p:sp>
            <p:nvSpPr>
              <p:cNvPr id="1068" name="Google Shape;1068;p25"/>
              <p:cNvSpPr txBox="1"/>
              <p:nvPr/>
            </p:nvSpPr>
            <p:spPr>
              <a:xfrm>
                <a:off x="1371600" y="3651024"/>
                <a:ext cx="838200" cy="2355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2B2B2"/>
                  </a:buClr>
                  <a:buSzPts val="1800"/>
                  <a:buFont typeface="Arial"/>
                  <a:buNone/>
                </a:pPr>
                <a:r>
                  <a:rPr b="0" i="0" lang="en-US" sz="1800" u="none" cap="none" strike="noStrike">
                    <a:solidFill>
                      <a:srgbClr val="000000"/>
                    </a:solidFill>
                    <a:latin typeface="Arial"/>
                    <a:ea typeface="Arial"/>
                    <a:cs typeface="Arial"/>
                    <a:sym typeface="Arial"/>
                  </a:rPr>
                  <a:t> 0 μ</a:t>
                </a:r>
                <a:endParaRPr b="0" i="0" sz="1800" u="none" cap="none" strike="noStrike">
                  <a:solidFill>
                    <a:srgbClr val="000000"/>
                  </a:solidFill>
                  <a:latin typeface="Arial"/>
                  <a:ea typeface="Arial"/>
                  <a:cs typeface="Arial"/>
                  <a:sym typeface="Arial"/>
                </a:endParaRPr>
              </a:p>
            </p:txBody>
          </p:sp>
        </p:gr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26"/>
          <p:cNvSpPr txBox="1"/>
          <p:nvPr>
            <p:ph type="title"/>
          </p:nvPr>
        </p:nvSpPr>
        <p:spPr>
          <a:xfrm>
            <a:off x="609600" y="304800"/>
            <a:ext cx="10972800" cy="9906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2000"/>
              <a:buFont typeface="Open Sans"/>
              <a:buNone/>
            </a:pPr>
            <a:r>
              <a:rPr lang="en-US"/>
              <a:t>NFIRAOS at NRC </a:t>
            </a:r>
            <a:br>
              <a:rPr lang="en-US"/>
            </a:br>
            <a:r>
              <a:rPr lang="en-US" sz="1800"/>
              <a:t>(Narrow-field Infrared AO System) </a:t>
            </a:r>
            <a:endParaRPr/>
          </a:p>
        </p:txBody>
      </p:sp>
      <p:pic>
        <p:nvPicPr>
          <p:cNvPr id="1075" name="Google Shape;1075;p26"/>
          <p:cNvPicPr preferRelativeResize="0"/>
          <p:nvPr/>
        </p:nvPicPr>
        <p:blipFill rotWithShape="1">
          <a:blip r:embed="rId3">
            <a:alphaModFix/>
          </a:blip>
          <a:srcRect b="0" l="0" r="0" t="0"/>
          <a:stretch/>
        </p:blipFill>
        <p:spPr>
          <a:xfrm>
            <a:off x="11105255" y="257576"/>
            <a:ext cx="948246" cy="474123"/>
          </a:xfrm>
          <a:prstGeom prst="rect">
            <a:avLst/>
          </a:prstGeom>
          <a:noFill/>
          <a:ln>
            <a:noFill/>
          </a:ln>
        </p:spPr>
      </p:pic>
      <p:pic>
        <p:nvPicPr>
          <p:cNvPr id="1076" name="Google Shape;1076;p26"/>
          <p:cNvPicPr preferRelativeResize="0"/>
          <p:nvPr/>
        </p:nvPicPr>
        <p:blipFill rotWithShape="1">
          <a:blip r:embed="rId4">
            <a:alphaModFix/>
          </a:blip>
          <a:srcRect b="0" l="0" r="0" t="0"/>
          <a:stretch/>
        </p:blipFill>
        <p:spPr>
          <a:xfrm>
            <a:off x="7225721" y="1600200"/>
            <a:ext cx="4724400" cy="4724400"/>
          </a:xfrm>
          <a:prstGeom prst="rect">
            <a:avLst/>
          </a:prstGeom>
          <a:noFill/>
          <a:ln cap="flat" cmpd="sng" w="22225">
            <a:solidFill>
              <a:srgbClr val="D8D8D8"/>
            </a:solidFill>
            <a:prstDash val="solid"/>
            <a:round/>
            <a:headEnd len="sm" w="sm" type="none"/>
            <a:tailEnd len="sm" w="sm" type="none"/>
          </a:ln>
          <a:effectLst>
            <a:outerShdw blurRad="50800" rotWithShape="0" algn="tl" dir="2700000" dist="38100">
              <a:srgbClr val="000000">
                <a:alpha val="40000"/>
              </a:srgbClr>
            </a:outerShdw>
          </a:effectLst>
        </p:spPr>
      </p:pic>
      <p:pic>
        <p:nvPicPr>
          <p:cNvPr descr="A close-up of a sun&#10;&#10;Description automatically generated" id="1077" name="Google Shape;1077;p26"/>
          <p:cNvPicPr preferRelativeResize="0"/>
          <p:nvPr/>
        </p:nvPicPr>
        <p:blipFill rotWithShape="1">
          <a:blip r:embed="rId5">
            <a:alphaModFix/>
          </a:blip>
          <a:srcRect b="0" l="0" r="0" t="0"/>
          <a:stretch/>
        </p:blipFill>
        <p:spPr>
          <a:xfrm>
            <a:off x="0" y="2702087"/>
            <a:ext cx="7142325" cy="2591335"/>
          </a:xfrm>
          <a:prstGeom prst="rect">
            <a:avLst/>
          </a:prstGeom>
          <a:noFill/>
          <a:ln>
            <a:noFill/>
          </a:ln>
        </p:spPr>
      </p:pic>
      <p:sp>
        <p:nvSpPr>
          <p:cNvPr id="1078" name="Google Shape;1078;p26"/>
          <p:cNvSpPr txBox="1"/>
          <p:nvPr/>
        </p:nvSpPr>
        <p:spPr>
          <a:xfrm>
            <a:off x="457200" y="5543550"/>
            <a:ext cx="635508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Northern Site: M32 and M31 like the LMC and SMC for the South</a:t>
            </a:r>
            <a:endParaRPr/>
          </a:p>
        </p:txBody>
      </p:sp>
      <p:sp>
        <p:nvSpPr>
          <p:cNvPr id="1079" name="Google Shape;1079;p26"/>
          <p:cNvSpPr txBox="1"/>
          <p:nvPr/>
        </p:nvSpPr>
        <p:spPr>
          <a:xfrm>
            <a:off x="834390" y="1600200"/>
            <a:ext cx="587502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Multi-conjugate AO system– feeds</a:t>
            </a:r>
            <a:endParaRPr/>
          </a:p>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IRIS or MOHDIS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pic>
        <p:nvPicPr>
          <p:cNvPr descr="A person and person wearing hardhats and standing next to a large machine&#10;&#10;Description automatically generated" id="1085" name="Google Shape;1085;p27"/>
          <p:cNvPicPr preferRelativeResize="0"/>
          <p:nvPr/>
        </p:nvPicPr>
        <p:blipFill rotWithShape="1">
          <a:blip r:embed="rId3">
            <a:alphaModFix/>
          </a:blip>
          <a:srcRect b="0" l="0" r="0" t="0"/>
          <a:stretch/>
        </p:blipFill>
        <p:spPr>
          <a:xfrm>
            <a:off x="26851" y="1369786"/>
            <a:ext cx="3868099" cy="5486400"/>
          </a:xfrm>
          <a:prstGeom prst="rect">
            <a:avLst/>
          </a:prstGeom>
          <a:noFill/>
          <a:ln>
            <a:noFill/>
          </a:ln>
        </p:spPr>
      </p:pic>
      <p:sp>
        <p:nvSpPr>
          <p:cNvPr id="1086" name="Google Shape;1086;p27"/>
          <p:cNvSpPr txBox="1"/>
          <p:nvPr>
            <p:ph type="title"/>
          </p:nvPr>
        </p:nvSpPr>
        <p:spPr>
          <a:xfrm>
            <a:off x="0" y="304800"/>
            <a:ext cx="12192000" cy="9906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US"/>
              <a:t>IRIS in Final design</a:t>
            </a:r>
            <a:endParaRPr/>
          </a:p>
        </p:txBody>
      </p:sp>
      <p:pic>
        <p:nvPicPr>
          <p:cNvPr id="1087" name="Google Shape;1087;p27"/>
          <p:cNvPicPr preferRelativeResize="0"/>
          <p:nvPr/>
        </p:nvPicPr>
        <p:blipFill rotWithShape="1">
          <a:blip r:embed="rId4">
            <a:alphaModFix/>
          </a:blip>
          <a:srcRect b="0" l="0" r="0" t="0"/>
          <a:stretch/>
        </p:blipFill>
        <p:spPr>
          <a:xfrm>
            <a:off x="4650631" y="1664630"/>
            <a:ext cx="4479800" cy="1737360"/>
          </a:xfrm>
          <a:prstGeom prst="rect">
            <a:avLst/>
          </a:prstGeom>
          <a:noFill/>
          <a:ln>
            <a:noFill/>
          </a:ln>
        </p:spPr>
      </p:pic>
      <p:sp>
        <p:nvSpPr>
          <p:cNvPr id="1088" name="Google Shape;1088;p27"/>
          <p:cNvSpPr txBox="1"/>
          <p:nvPr>
            <p:ph idx="1" type="body"/>
          </p:nvPr>
        </p:nvSpPr>
        <p:spPr>
          <a:xfrm>
            <a:off x="609600" y="1600201"/>
            <a:ext cx="10972800" cy="45261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560"/>
              </a:spcBef>
              <a:spcAft>
                <a:spcPts val="0"/>
              </a:spcAft>
              <a:buClr>
                <a:schemeClr val="dk1"/>
              </a:buClr>
              <a:buSzPts val="2800"/>
              <a:buFont typeface="Calibri"/>
              <a:buNone/>
            </a:pPr>
            <a:r>
              <a:t/>
            </a:r>
            <a:endParaRPr/>
          </a:p>
        </p:txBody>
      </p:sp>
      <p:sp>
        <p:nvSpPr>
          <p:cNvPr id="1089" name="Google Shape;1089;p27"/>
          <p:cNvSpPr txBox="1"/>
          <p:nvPr/>
        </p:nvSpPr>
        <p:spPr>
          <a:xfrm>
            <a:off x="4389120" y="3806190"/>
            <a:ext cx="6720840" cy="2564805"/>
          </a:xfrm>
          <a:prstGeom prst="rect">
            <a:avLst/>
          </a:prstGeom>
          <a:noFill/>
          <a:ln>
            <a:noFill/>
          </a:ln>
        </p:spPr>
        <p:txBody>
          <a:bodyPr anchorCtr="0" anchor="t" bIns="45700" lIns="91425" spcFirstLastPara="1" rIns="91425" wrap="square" tIns="45700">
            <a:spAutoFit/>
          </a:bodyPr>
          <a:lstStyle/>
          <a:p>
            <a:pPr indent="0" lvl="0" marL="25400" marR="0" rtl="0" algn="l">
              <a:lnSpc>
                <a:spcPct val="100000"/>
              </a:lnSpc>
              <a:spcBef>
                <a:spcPts val="0"/>
              </a:spcBef>
              <a:spcAft>
                <a:spcPts val="0"/>
              </a:spcAft>
              <a:buClr>
                <a:srgbClr val="000000"/>
              </a:buClr>
              <a:buSzPts val="2400"/>
              <a:buFont typeface="Arial"/>
              <a:buNone/>
            </a:pPr>
            <a:r>
              <a:rPr b="0" i="0" lang="en-US" sz="1800" u="none" cap="none" strike="noStrike">
                <a:solidFill>
                  <a:srgbClr val="000000"/>
                </a:solidFill>
                <a:latin typeface="Arial"/>
                <a:ea typeface="Arial"/>
                <a:cs typeface="Arial"/>
                <a:sym typeface="Arial"/>
              </a:rPr>
              <a:t>Workhorse instrument for TMT</a:t>
            </a:r>
            <a:endParaRPr/>
          </a:p>
          <a:p>
            <a:pPr indent="0" lvl="0" marL="25400" marR="0" rtl="0" algn="l">
              <a:lnSpc>
                <a:spcPct val="100000"/>
              </a:lnSpc>
              <a:spcBef>
                <a:spcPts val="400"/>
              </a:spcBef>
              <a:spcAft>
                <a:spcPts val="0"/>
              </a:spcAft>
              <a:buClr>
                <a:schemeClr val="dk1"/>
              </a:buClr>
              <a:buSzPts val="2400"/>
              <a:buFont typeface="Arial"/>
              <a:buNone/>
            </a:pPr>
            <a:r>
              <a:t/>
            </a:r>
            <a:endParaRPr b="0" i="0" sz="1800" u="none" cap="none" strike="noStrike">
              <a:solidFill>
                <a:srgbClr val="000000"/>
              </a:solidFill>
              <a:latin typeface="Arial"/>
              <a:ea typeface="Arial"/>
              <a:cs typeface="Arial"/>
              <a:sym typeface="Arial"/>
            </a:endParaRPr>
          </a:p>
          <a:p>
            <a:pPr indent="0" lvl="0" marL="25400" marR="0" rtl="0" algn="l">
              <a:lnSpc>
                <a:spcPct val="100000"/>
              </a:lnSpc>
              <a:spcBef>
                <a:spcPts val="400"/>
              </a:spcBef>
              <a:spcAft>
                <a:spcPts val="0"/>
              </a:spcAft>
              <a:buClr>
                <a:srgbClr val="000000"/>
              </a:buClr>
              <a:buSzPts val="2400"/>
              <a:buFont typeface="Arial"/>
              <a:buNone/>
            </a:pPr>
            <a:r>
              <a:rPr b="0" i="0" lang="en-US" sz="1800" u="none" cap="none" strike="noStrike">
                <a:solidFill>
                  <a:srgbClr val="000000"/>
                </a:solidFill>
                <a:latin typeface="Arial"/>
                <a:ea typeface="Arial"/>
                <a:cs typeface="Arial"/>
                <a:sym typeface="Arial"/>
              </a:rPr>
              <a:t>Shares many components with the Keck instrument </a:t>
            </a:r>
            <a:endParaRPr/>
          </a:p>
          <a:p>
            <a:pPr indent="0" lvl="0" marL="25400" marR="0" rtl="0" algn="l">
              <a:lnSpc>
                <a:spcPct val="100000"/>
              </a:lnSpc>
              <a:spcBef>
                <a:spcPts val="400"/>
              </a:spcBef>
              <a:spcAft>
                <a:spcPts val="0"/>
              </a:spcAft>
              <a:buClr>
                <a:srgbClr val="000000"/>
              </a:buClr>
              <a:buSzPts val="2400"/>
              <a:buFont typeface="Arial"/>
              <a:buNone/>
            </a:pPr>
            <a:r>
              <a:rPr b="0" i="0" lang="en-US" sz="1800" u="none" cap="none" strike="noStrike">
                <a:solidFill>
                  <a:srgbClr val="000000"/>
                </a:solidFill>
                <a:latin typeface="Arial"/>
                <a:ea typeface="Arial"/>
                <a:cs typeface="Arial"/>
                <a:sym typeface="Arial"/>
              </a:rPr>
              <a:t>LIGER– which recently received  funding from Heising-Simons and the Gordon and Betty Moore Foundation </a:t>
            </a:r>
            <a:endParaRPr/>
          </a:p>
          <a:p>
            <a:pPr indent="0" lvl="0" marL="25400" marR="0" rtl="0" algn="l">
              <a:lnSpc>
                <a:spcPct val="100000"/>
              </a:lnSpc>
              <a:spcBef>
                <a:spcPts val="400"/>
              </a:spcBef>
              <a:spcAft>
                <a:spcPts val="0"/>
              </a:spcAft>
              <a:buClr>
                <a:schemeClr val="dk1"/>
              </a:buClr>
              <a:buSzPts val="2400"/>
              <a:buFont typeface="Arial"/>
              <a:buNone/>
            </a:pPr>
            <a:r>
              <a:t/>
            </a:r>
            <a:endParaRPr b="0" i="0" sz="1800" u="none" cap="none" strike="noStrike">
              <a:solidFill>
                <a:srgbClr val="000000"/>
              </a:solidFill>
              <a:latin typeface="Arial"/>
              <a:ea typeface="Arial"/>
              <a:cs typeface="Arial"/>
              <a:sym typeface="Arial"/>
            </a:endParaRPr>
          </a:p>
          <a:p>
            <a:pPr indent="0" lvl="0" marL="25400" marR="0" rtl="0" algn="l">
              <a:lnSpc>
                <a:spcPct val="100000"/>
              </a:lnSpc>
              <a:spcBef>
                <a:spcPts val="400"/>
              </a:spcBef>
              <a:spcAft>
                <a:spcPts val="0"/>
              </a:spcAft>
              <a:buClr>
                <a:srgbClr val="000000"/>
              </a:buClr>
              <a:buSzPts val="2400"/>
              <a:buFont typeface="Arial"/>
              <a:buNone/>
            </a:pPr>
            <a:r>
              <a:rPr b="0" i="0" lang="en-US" sz="1800" u="none" cap="none" strike="noStrike">
                <a:solidFill>
                  <a:srgbClr val="000000"/>
                </a:solidFill>
                <a:latin typeface="Arial"/>
                <a:ea typeface="Arial"/>
                <a:cs typeface="Arial"/>
                <a:sym typeface="Arial"/>
              </a:rPr>
              <a:t>Learn more at UCLA IR Lab Tour</a:t>
            </a:r>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28"/>
          <p:cNvSpPr txBox="1"/>
          <p:nvPr>
            <p:ph type="title"/>
          </p:nvPr>
        </p:nvSpPr>
        <p:spPr>
          <a:xfrm>
            <a:off x="609600" y="304800"/>
            <a:ext cx="10972800" cy="9906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1800"/>
              <a:buNone/>
            </a:pPr>
            <a:r>
              <a:rPr lang="en-US"/>
              <a:t>IRIS Focal Plane</a:t>
            </a:r>
            <a:endParaRPr/>
          </a:p>
        </p:txBody>
      </p:sp>
      <p:sp>
        <p:nvSpPr>
          <p:cNvPr id="1095" name="Google Shape;1095;p28"/>
          <p:cNvSpPr txBox="1"/>
          <p:nvPr>
            <p:ph idx="1" type="body"/>
          </p:nvPr>
        </p:nvSpPr>
        <p:spPr>
          <a:xfrm>
            <a:off x="609600" y="1600201"/>
            <a:ext cx="10972800" cy="45261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560"/>
              </a:spcBef>
              <a:spcAft>
                <a:spcPts val="0"/>
              </a:spcAft>
              <a:buClr>
                <a:schemeClr val="dk1"/>
              </a:buClr>
              <a:buSzPts val="2800"/>
              <a:buFont typeface="Calibri"/>
              <a:buNone/>
            </a:pPr>
            <a:r>
              <a:t/>
            </a:r>
            <a:endParaRPr/>
          </a:p>
        </p:txBody>
      </p:sp>
      <p:pic>
        <p:nvPicPr>
          <p:cNvPr descr="A diagram of a star with a diagram and a diagram of a star&#10;&#10;Description automatically generated with medium confidence" id="1096" name="Google Shape;1096;p28"/>
          <p:cNvPicPr preferRelativeResize="0"/>
          <p:nvPr/>
        </p:nvPicPr>
        <p:blipFill rotWithShape="1">
          <a:blip r:embed="rId3">
            <a:alphaModFix/>
          </a:blip>
          <a:srcRect b="0" l="0" r="0" t="0"/>
          <a:stretch/>
        </p:blipFill>
        <p:spPr>
          <a:xfrm>
            <a:off x="798830" y="1379220"/>
            <a:ext cx="10430256" cy="5394960"/>
          </a:xfrm>
          <a:prstGeom prst="rect">
            <a:avLst/>
          </a:prstGeom>
          <a:noFill/>
          <a:ln>
            <a:noFill/>
          </a:ln>
        </p:spPr>
      </p:pic>
      <p:sp>
        <p:nvSpPr>
          <p:cNvPr id="1097" name="Google Shape;1097;p28"/>
          <p:cNvSpPr txBox="1"/>
          <p:nvPr/>
        </p:nvSpPr>
        <p:spPr>
          <a:xfrm>
            <a:off x="7463790" y="1550670"/>
            <a:ext cx="330327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Imager scale: 0.004”/pixel</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29"/>
          <p:cNvSpPr txBox="1"/>
          <p:nvPr>
            <p:ph type="title"/>
          </p:nvPr>
        </p:nvSpPr>
        <p:spPr>
          <a:xfrm>
            <a:off x="3467100" y="205091"/>
            <a:ext cx="6172200" cy="742950"/>
          </a:xfrm>
          <a:prstGeom prst="rect">
            <a:avLst/>
          </a:prstGeom>
          <a:noFill/>
          <a:ln>
            <a:noFill/>
          </a:ln>
          <a:effectLst>
            <a:outerShdw blurRad="25400" rotWithShape="0" algn="ctr" dir="2700000" dist="25400">
              <a:srgbClr val="000000"/>
            </a:outerShdw>
          </a:effectLst>
        </p:spPr>
        <p:txBody>
          <a:bodyPr anchorCtr="0" anchor="ctr" bIns="34275" lIns="68550" spcFirstLastPara="1" rIns="68550" wrap="square" tIns="34275">
            <a:normAutofit/>
          </a:bodyPr>
          <a:lstStyle/>
          <a:p>
            <a:pPr indent="0" lvl="0" marL="0" rtl="0" algn="ctr">
              <a:spcBef>
                <a:spcPts val="0"/>
              </a:spcBef>
              <a:spcAft>
                <a:spcPts val="0"/>
              </a:spcAft>
              <a:buNone/>
            </a:pPr>
            <a:r>
              <a:rPr lang="en-US" sz="2800"/>
              <a:t>Black Holes in Galactic Center</a:t>
            </a:r>
            <a:r>
              <a:rPr lang="en-US" sz="2800" u="sng"/>
              <a:t>s </a:t>
            </a:r>
            <a:r>
              <a:rPr lang="en-US" sz="2800"/>
              <a:t>  </a:t>
            </a:r>
            <a:endParaRPr sz="2800"/>
          </a:p>
        </p:txBody>
      </p:sp>
      <p:pic>
        <p:nvPicPr>
          <p:cNvPr id="1103" name="Google Shape;1103;p29"/>
          <p:cNvPicPr preferRelativeResize="0"/>
          <p:nvPr/>
        </p:nvPicPr>
        <p:blipFill rotWithShape="1">
          <a:blip r:embed="rId3">
            <a:alphaModFix/>
          </a:blip>
          <a:srcRect b="0" l="0" r="0" t="0"/>
          <a:stretch/>
        </p:blipFill>
        <p:spPr>
          <a:xfrm>
            <a:off x="3404806" y="1299700"/>
            <a:ext cx="5436390" cy="5394960"/>
          </a:xfrm>
          <a:prstGeom prst="rect">
            <a:avLst/>
          </a:prstGeom>
          <a:noFill/>
          <a:ln>
            <a:noFill/>
          </a:ln>
        </p:spPr>
      </p:pic>
      <p:sp>
        <p:nvSpPr>
          <p:cNvPr id="1104" name="Google Shape;1104;p29"/>
          <p:cNvSpPr txBox="1"/>
          <p:nvPr/>
        </p:nvSpPr>
        <p:spPr>
          <a:xfrm>
            <a:off x="7266381" y="6329730"/>
            <a:ext cx="2057400" cy="292366"/>
          </a:xfrm>
          <a:prstGeom prst="rect">
            <a:avLst/>
          </a:prstGeom>
          <a:solidFill>
            <a:schemeClr val="lt1"/>
          </a:solidFill>
          <a:ln>
            <a:noFill/>
          </a:ln>
        </p:spPr>
        <p:txBody>
          <a:bodyPr anchorCtr="0" anchor="t" bIns="68550" lIns="68550" spcFirstLastPara="1" rIns="68550" wrap="square" tIns="68550">
            <a:spAutoFit/>
          </a:bodyPr>
          <a:lstStyle/>
          <a:p>
            <a:pPr indent="0" lvl="0" marL="0" marR="0" rtl="0" algn="l">
              <a:lnSpc>
                <a:spcPct val="100000"/>
              </a:lnSpc>
              <a:spcBef>
                <a:spcPts val="0"/>
              </a:spcBef>
              <a:spcAft>
                <a:spcPts val="0"/>
              </a:spcAft>
              <a:buClr>
                <a:srgbClr val="000000"/>
              </a:buClr>
              <a:buSzPts val="700"/>
              <a:buFont typeface="Arial"/>
              <a:buNone/>
            </a:pPr>
            <a:r>
              <a:rPr b="1" i="0" lang="en-US" sz="1000" u="none" cap="none" strike="noStrike">
                <a:solidFill>
                  <a:srgbClr val="000000"/>
                </a:solidFill>
                <a:latin typeface="Arial"/>
                <a:ea typeface="Arial"/>
                <a:cs typeface="Arial"/>
                <a:sym typeface="Arial"/>
              </a:rPr>
              <a:t>Andrea Ghez, UCLA</a:t>
            </a:r>
            <a:endParaRPr b="1" i="0" sz="10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30"/>
          <p:cNvSpPr txBox="1"/>
          <p:nvPr>
            <p:ph type="title"/>
          </p:nvPr>
        </p:nvSpPr>
        <p:spPr>
          <a:xfrm>
            <a:off x="609600" y="304800"/>
            <a:ext cx="10972800" cy="9906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1800"/>
              <a:buNone/>
            </a:pPr>
            <a:r>
              <a:rPr lang="en-US"/>
              <a:t>MOHDIS</a:t>
            </a:r>
            <a:endParaRPr/>
          </a:p>
        </p:txBody>
      </p:sp>
      <p:sp>
        <p:nvSpPr>
          <p:cNvPr id="1110" name="Google Shape;1110;p30"/>
          <p:cNvSpPr txBox="1"/>
          <p:nvPr>
            <p:ph idx="1" type="body"/>
          </p:nvPr>
        </p:nvSpPr>
        <p:spPr>
          <a:xfrm>
            <a:off x="609600" y="1600201"/>
            <a:ext cx="5405120" cy="45261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560"/>
              </a:spcBef>
              <a:spcAft>
                <a:spcPts val="0"/>
              </a:spcAft>
              <a:buClr>
                <a:schemeClr val="dk1"/>
              </a:buClr>
              <a:buSzPts val="2800"/>
              <a:buFont typeface="Calibri"/>
              <a:buChar char="•"/>
            </a:pPr>
            <a:r>
              <a:rPr lang="en-US"/>
              <a:t>See ArXiV2309.11050</a:t>
            </a:r>
            <a:endParaRPr/>
          </a:p>
          <a:p>
            <a:pPr indent="-406400" lvl="0" marL="457200" marR="0" rtl="0" algn="l">
              <a:lnSpc>
                <a:spcPct val="100000"/>
              </a:lnSpc>
              <a:spcBef>
                <a:spcPts val="560"/>
              </a:spcBef>
              <a:spcAft>
                <a:spcPts val="0"/>
              </a:spcAft>
              <a:buClr>
                <a:schemeClr val="dk1"/>
              </a:buClr>
              <a:buSzPts val="2800"/>
              <a:buFont typeface="Calibri"/>
              <a:buChar char="•"/>
            </a:pPr>
            <a:r>
              <a:rPr lang="en-US"/>
              <a:t>AO fed high-resolution spectrometer</a:t>
            </a:r>
            <a:endParaRPr/>
          </a:p>
          <a:p>
            <a:pPr indent="-406400" lvl="0" marL="457200" marR="0" rtl="0" algn="l">
              <a:lnSpc>
                <a:spcPct val="100000"/>
              </a:lnSpc>
              <a:spcBef>
                <a:spcPts val="560"/>
              </a:spcBef>
              <a:spcAft>
                <a:spcPts val="0"/>
              </a:spcAft>
              <a:buClr>
                <a:schemeClr val="dk1"/>
              </a:buClr>
              <a:buSzPts val="2800"/>
              <a:buFont typeface="Calibri"/>
              <a:buChar char="•"/>
            </a:pPr>
            <a:r>
              <a:rPr lang="en-US"/>
              <a:t>Follows HISPEC at Keck</a:t>
            </a:r>
            <a:endParaRPr/>
          </a:p>
          <a:p>
            <a:pPr indent="0" lvl="0" marL="50800" rtl="0" algn="l">
              <a:lnSpc>
                <a:spcPct val="100000"/>
              </a:lnSpc>
              <a:spcBef>
                <a:spcPts val="560"/>
              </a:spcBef>
              <a:spcAft>
                <a:spcPts val="0"/>
              </a:spcAft>
              <a:buSzPts val="2800"/>
              <a:buNone/>
            </a:pPr>
            <a:r>
              <a:t/>
            </a:r>
            <a:endParaRPr/>
          </a:p>
        </p:txBody>
      </p:sp>
      <p:pic>
        <p:nvPicPr>
          <p:cNvPr descr="A person standing next to a machine&#10;&#10;Description automatically generated" id="1111" name="Google Shape;1111;p30"/>
          <p:cNvPicPr preferRelativeResize="0"/>
          <p:nvPr/>
        </p:nvPicPr>
        <p:blipFill rotWithShape="1">
          <a:blip r:embed="rId3">
            <a:alphaModFix/>
          </a:blip>
          <a:srcRect b="0" l="0" r="0" t="0"/>
          <a:stretch/>
        </p:blipFill>
        <p:spPr>
          <a:xfrm>
            <a:off x="803910" y="3604260"/>
            <a:ext cx="4666632" cy="3474720"/>
          </a:xfrm>
          <a:prstGeom prst="rect">
            <a:avLst/>
          </a:prstGeom>
          <a:noFill/>
          <a:ln>
            <a:noFill/>
          </a:ln>
        </p:spPr>
      </p:pic>
      <p:pic>
        <p:nvPicPr>
          <p:cNvPr descr="A diagram of a space&#10;&#10;Description automatically generated with medium confidence" id="1112" name="Google Shape;1112;p30"/>
          <p:cNvPicPr preferRelativeResize="0"/>
          <p:nvPr/>
        </p:nvPicPr>
        <p:blipFill rotWithShape="1">
          <a:blip r:embed="rId4">
            <a:alphaModFix/>
          </a:blip>
          <a:srcRect b="0" l="0" r="0" t="0"/>
          <a:stretch/>
        </p:blipFill>
        <p:spPr>
          <a:xfrm>
            <a:off x="6014720" y="1699260"/>
            <a:ext cx="5969000" cy="4991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5"/>
          <p:cNvSpPr txBox="1"/>
          <p:nvPr>
            <p:ph type="title"/>
          </p:nvPr>
        </p:nvSpPr>
        <p:spPr>
          <a:xfrm>
            <a:off x="609600" y="304800"/>
            <a:ext cx="10972800" cy="9906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1800"/>
              <a:buNone/>
            </a:pPr>
            <a:r>
              <a:t/>
            </a:r>
            <a:endParaRPr/>
          </a:p>
        </p:txBody>
      </p:sp>
      <p:pic>
        <p:nvPicPr>
          <p:cNvPr descr="A galaxy in space with stars&#10;&#10;Description automatically generated" id="894" name="Google Shape;894;p5"/>
          <p:cNvPicPr preferRelativeResize="0"/>
          <p:nvPr/>
        </p:nvPicPr>
        <p:blipFill rotWithShape="1">
          <a:blip r:embed="rId3">
            <a:alphaModFix/>
          </a:blip>
          <a:srcRect b="0" l="0" r="0" t="0"/>
          <a:stretch/>
        </p:blipFill>
        <p:spPr>
          <a:xfrm>
            <a:off x="2297444" y="-51252"/>
            <a:ext cx="8485167" cy="695496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31"/>
          <p:cNvSpPr txBox="1"/>
          <p:nvPr>
            <p:ph type="title"/>
          </p:nvPr>
        </p:nvSpPr>
        <p:spPr>
          <a:xfrm>
            <a:off x="609600" y="304800"/>
            <a:ext cx="10972800" cy="9906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1800"/>
              <a:buNone/>
            </a:pPr>
            <a:r>
              <a:rPr lang="en-US"/>
              <a:t>WFOS</a:t>
            </a:r>
            <a:endParaRPr/>
          </a:p>
        </p:txBody>
      </p:sp>
      <p:pic>
        <p:nvPicPr>
          <p:cNvPr descr="A person standing on a platform with a large satellite dish&#10;&#10;Description automatically generated" id="1118" name="Google Shape;1118;p31"/>
          <p:cNvPicPr preferRelativeResize="0"/>
          <p:nvPr/>
        </p:nvPicPr>
        <p:blipFill rotWithShape="1">
          <a:blip r:embed="rId3">
            <a:alphaModFix/>
          </a:blip>
          <a:srcRect b="0" l="0" r="0" t="0"/>
          <a:stretch/>
        </p:blipFill>
        <p:spPr>
          <a:xfrm>
            <a:off x="2310130" y="1733550"/>
            <a:ext cx="7772400" cy="4470322"/>
          </a:xfrm>
          <a:prstGeom prst="rect">
            <a:avLst/>
          </a:prstGeom>
          <a:noFill/>
          <a:ln>
            <a:noFill/>
          </a:ln>
        </p:spPr>
      </p:pic>
      <p:sp>
        <p:nvSpPr>
          <p:cNvPr id="1119" name="Google Shape;1119;p31"/>
          <p:cNvSpPr/>
          <p:nvPr/>
        </p:nvSpPr>
        <p:spPr>
          <a:xfrm>
            <a:off x="5508974" y="5091289"/>
            <a:ext cx="914400" cy="914400"/>
          </a:xfrm>
          <a:prstGeom prst="donut">
            <a:avLst>
              <a:gd fmla="val 10109" name="adj"/>
            </a:avLst>
          </a:prstGeom>
          <a:solidFill>
            <a:srgbClr val="FF0000"/>
          </a:solidFill>
          <a:ln cap="flat" cmpd="sng" w="25400">
            <a:solidFill>
              <a:srgbClr val="5D5D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p32"/>
          <p:cNvSpPr txBox="1"/>
          <p:nvPr>
            <p:ph type="title"/>
          </p:nvPr>
        </p:nvSpPr>
        <p:spPr>
          <a:xfrm>
            <a:off x="609600" y="304800"/>
            <a:ext cx="10972800" cy="9906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1800"/>
              <a:buNone/>
            </a:pPr>
            <a:r>
              <a:rPr lang="en-US"/>
              <a:t>WFOS focal plane</a:t>
            </a:r>
            <a:endParaRPr/>
          </a:p>
        </p:txBody>
      </p:sp>
      <p:sp>
        <p:nvSpPr>
          <p:cNvPr id="1125" name="Google Shape;1125;p32"/>
          <p:cNvSpPr txBox="1"/>
          <p:nvPr>
            <p:ph idx="1" type="body"/>
          </p:nvPr>
        </p:nvSpPr>
        <p:spPr>
          <a:xfrm>
            <a:off x="609600" y="1600201"/>
            <a:ext cx="10972800" cy="45261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560"/>
              </a:spcBef>
              <a:spcAft>
                <a:spcPts val="0"/>
              </a:spcAft>
              <a:buClr>
                <a:schemeClr val="dk1"/>
              </a:buClr>
              <a:buSzPts val="2800"/>
              <a:buFont typeface="Calibri"/>
              <a:buChar char="•"/>
            </a:pPr>
            <a:r>
              <a:rPr lang="en-US"/>
              <a:t>Seeing limited</a:t>
            </a:r>
            <a:endParaRPr/>
          </a:p>
          <a:p>
            <a:pPr indent="-406400" lvl="0" marL="457200" marR="0" rtl="0" algn="l">
              <a:lnSpc>
                <a:spcPct val="100000"/>
              </a:lnSpc>
              <a:spcBef>
                <a:spcPts val="560"/>
              </a:spcBef>
              <a:spcAft>
                <a:spcPts val="0"/>
              </a:spcAft>
              <a:buClr>
                <a:schemeClr val="dk1"/>
              </a:buClr>
              <a:buSzPts val="2800"/>
              <a:buFont typeface="Calibri"/>
              <a:buChar char="•"/>
            </a:pPr>
            <a:r>
              <a:rPr lang="en-US"/>
              <a:t>0.05”/pixel</a:t>
            </a:r>
            <a:endParaRPr/>
          </a:p>
          <a:p>
            <a:pPr indent="-406400" lvl="0" marL="457200" marR="0" rtl="0" algn="l">
              <a:lnSpc>
                <a:spcPct val="100000"/>
              </a:lnSpc>
              <a:spcBef>
                <a:spcPts val="560"/>
              </a:spcBef>
              <a:spcAft>
                <a:spcPts val="0"/>
              </a:spcAft>
              <a:buClr>
                <a:schemeClr val="dk1"/>
              </a:buClr>
              <a:buSzPts val="2800"/>
              <a:buFont typeface="Calibri"/>
              <a:buChar char="•"/>
            </a:pPr>
            <a:r>
              <a:rPr lang="en-US"/>
              <a:t>R~1500-3500</a:t>
            </a:r>
            <a:endParaRPr/>
          </a:p>
          <a:p>
            <a:pPr indent="-406400" lvl="0" marL="457200" marR="0" rtl="0" algn="l">
              <a:lnSpc>
                <a:spcPct val="100000"/>
              </a:lnSpc>
              <a:spcBef>
                <a:spcPts val="560"/>
              </a:spcBef>
              <a:spcAft>
                <a:spcPts val="0"/>
              </a:spcAft>
              <a:buClr>
                <a:schemeClr val="dk1"/>
              </a:buClr>
              <a:buSzPts val="2800"/>
              <a:buFont typeface="Calibri"/>
              <a:buChar char="•"/>
            </a:pPr>
            <a:r>
              <a:rPr lang="en-US"/>
              <a:t>0.3-1.0</a:t>
            </a:r>
            <a:r>
              <a:rPr lang="en-US">
                <a:latin typeface="Noto Sans Symbols"/>
                <a:ea typeface="Noto Sans Symbols"/>
                <a:cs typeface="Noto Sans Symbols"/>
                <a:sym typeface="Noto Sans Symbols"/>
              </a:rPr>
              <a:t>μ</a:t>
            </a:r>
            <a:endParaRPr/>
          </a:p>
          <a:p>
            <a:pPr indent="-406400" lvl="0" marL="457200" marR="0" rtl="0" algn="l">
              <a:lnSpc>
                <a:spcPct val="100000"/>
              </a:lnSpc>
              <a:spcBef>
                <a:spcPts val="560"/>
              </a:spcBef>
              <a:spcAft>
                <a:spcPts val="0"/>
              </a:spcAft>
              <a:buClr>
                <a:schemeClr val="dk1"/>
              </a:buClr>
              <a:buSzPts val="2800"/>
              <a:buFont typeface="Calibri"/>
              <a:buChar char="•"/>
            </a:pPr>
            <a:r>
              <a:rPr lang="en-US">
                <a:latin typeface="Calibri"/>
                <a:ea typeface="Calibri"/>
                <a:cs typeface="Calibri"/>
                <a:sym typeface="Calibri"/>
              </a:rPr>
              <a:t>Configurable slits</a:t>
            </a:r>
            <a:r>
              <a:rPr lang="en-US"/>
              <a:t> </a:t>
            </a:r>
            <a:endParaRPr/>
          </a:p>
        </p:txBody>
      </p:sp>
      <p:pic>
        <p:nvPicPr>
          <p:cNvPr descr="A diagram of a rectangle with numbers and stars&#10;&#10;Description automatically generated" id="1126" name="Google Shape;1126;p32"/>
          <p:cNvPicPr preferRelativeResize="0"/>
          <p:nvPr/>
        </p:nvPicPr>
        <p:blipFill rotWithShape="1">
          <a:blip r:embed="rId3">
            <a:alphaModFix/>
          </a:blip>
          <a:srcRect b="0" l="0" r="0" t="0"/>
          <a:stretch/>
        </p:blipFill>
        <p:spPr>
          <a:xfrm>
            <a:off x="3681730" y="1626870"/>
            <a:ext cx="5080000" cy="50673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33"/>
          <p:cNvSpPr txBox="1"/>
          <p:nvPr>
            <p:ph type="ctrTitle"/>
          </p:nvPr>
        </p:nvSpPr>
        <p:spPr>
          <a:xfrm>
            <a:off x="2209800" y="304800"/>
            <a:ext cx="7772400" cy="11430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200"/>
              <a:buFont typeface="Open Sans"/>
              <a:buNone/>
            </a:pPr>
            <a:r>
              <a:rPr lang="en-US"/>
              <a:t>The Future</a:t>
            </a:r>
            <a:endParaRPr/>
          </a:p>
        </p:txBody>
      </p:sp>
      <p:sp>
        <p:nvSpPr>
          <p:cNvPr id="1132" name="Google Shape;1132;p33"/>
          <p:cNvSpPr txBox="1"/>
          <p:nvPr>
            <p:ph idx="1" type="subTitle"/>
          </p:nvPr>
        </p:nvSpPr>
        <p:spPr>
          <a:xfrm>
            <a:off x="1828800" y="3886200"/>
            <a:ext cx="8534400" cy="1752600"/>
          </a:xfrm>
          <a:prstGeom prst="rect">
            <a:avLst/>
          </a:prstGeom>
          <a:noFill/>
          <a:ln>
            <a:noFill/>
          </a:ln>
          <a:effectLst>
            <a:outerShdw blurRad="25400" rotWithShape="0" algn="tl" dir="2700000" dist="25400">
              <a:srgbClr val="000000"/>
            </a:outerShdw>
          </a:effectLst>
        </p:spPr>
        <p:txBody>
          <a:bodyPr anchorCtr="0" anchor="t" bIns="45700" lIns="91425" spcFirstLastPara="1" rIns="91425" wrap="square" tIns="45700">
            <a:normAutofit/>
          </a:bodyPr>
          <a:lstStyle/>
          <a:p>
            <a:pPr indent="0" lvl="0" marL="0" rtl="0" algn="ctr">
              <a:spcBef>
                <a:spcPts val="0"/>
              </a:spcBef>
              <a:spcAft>
                <a:spcPts val="0"/>
              </a:spcAft>
              <a:buClr>
                <a:schemeClr val="lt1"/>
              </a:buClr>
              <a:buSzPts val="2800"/>
              <a:buFont typeface="Open Sans"/>
              <a:buNone/>
            </a:pPr>
            <a:r>
              <a:t/>
            </a:r>
            <a:endParaRPr/>
          </a:p>
        </p:txBody>
      </p:sp>
      <p:pic>
        <p:nvPicPr>
          <p:cNvPr descr="jetsons.jpg                                                    00000FA2robert                         C54A261A:" id="1133" name="Google Shape;1133;p33"/>
          <p:cNvPicPr preferRelativeResize="0"/>
          <p:nvPr/>
        </p:nvPicPr>
        <p:blipFill rotWithShape="1">
          <a:blip r:embed="rId3">
            <a:alphaModFix/>
          </a:blip>
          <a:srcRect b="0" l="0" r="0" t="0"/>
          <a:stretch/>
        </p:blipFill>
        <p:spPr>
          <a:xfrm>
            <a:off x="3505201" y="1447801"/>
            <a:ext cx="5027613" cy="502761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34"/>
          <p:cNvSpPr txBox="1"/>
          <p:nvPr>
            <p:ph type="ctrTitle"/>
          </p:nvPr>
        </p:nvSpPr>
        <p:spPr>
          <a:xfrm>
            <a:off x="1154430" y="1854554"/>
            <a:ext cx="10363200" cy="1470025"/>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200"/>
              <a:buFont typeface="Open Sans"/>
              <a:buNone/>
            </a:pPr>
            <a:r>
              <a:t/>
            </a:r>
            <a:endParaRPr/>
          </a:p>
        </p:txBody>
      </p:sp>
      <p:sp>
        <p:nvSpPr>
          <p:cNvPr id="1139" name="Google Shape;1139;p34"/>
          <p:cNvSpPr txBox="1"/>
          <p:nvPr>
            <p:ph idx="1" type="subTitle"/>
          </p:nvPr>
        </p:nvSpPr>
        <p:spPr>
          <a:xfrm>
            <a:off x="2068830" y="3759553"/>
            <a:ext cx="8534400" cy="1752600"/>
          </a:xfrm>
          <a:prstGeom prst="rect">
            <a:avLst/>
          </a:prstGeom>
          <a:noFill/>
          <a:ln>
            <a:noFill/>
          </a:ln>
          <a:effectLst>
            <a:outerShdw blurRad="25400" rotWithShape="0" algn="tl" dir="2700000" dist="25400">
              <a:srgbClr val="000000"/>
            </a:outerShdw>
          </a:effectLst>
        </p:spPr>
        <p:txBody>
          <a:bodyPr anchorCtr="0" anchor="t" bIns="45700" lIns="91425" spcFirstLastPara="1" rIns="91425" wrap="square" tIns="45700">
            <a:normAutofit/>
          </a:bodyPr>
          <a:lstStyle/>
          <a:p>
            <a:pPr indent="0" lvl="0" marL="0" rtl="0" algn="ctr">
              <a:spcBef>
                <a:spcPts val="0"/>
              </a:spcBef>
              <a:spcAft>
                <a:spcPts val="0"/>
              </a:spcAft>
              <a:buClr>
                <a:schemeClr val="lt1"/>
              </a:buClr>
              <a:buSzPts val="2800"/>
              <a:buFont typeface="Open Sans"/>
              <a:buNone/>
            </a:pPr>
            <a:r>
              <a:t/>
            </a:r>
            <a:endParaRPr/>
          </a:p>
        </p:txBody>
      </p:sp>
      <p:pic>
        <p:nvPicPr>
          <p:cNvPr descr="A satellite in space with stars in the background&#10;&#10;Description automatically generated" id="1140" name="Google Shape;1140;p34"/>
          <p:cNvPicPr preferRelativeResize="0"/>
          <p:nvPr/>
        </p:nvPicPr>
        <p:blipFill rotWithShape="1">
          <a:blip r:embed="rId3">
            <a:alphaModFix/>
          </a:blip>
          <a:srcRect b="0" l="0" r="0" t="0"/>
          <a:stretch/>
        </p:blipFill>
        <p:spPr>
          <a:xfrm>
            <a:off x="-26109" y="-91440"/>
            <a:ext cx="12360655" cy="6949440"/>
          </a:xfrm>
          <a:prstGeom prst="rect">
            <a:avLst/>
          </a:prstGeom>
          <a:noFill/>
          <a:ln>
            <a:noFill/>
          </a:ln>
        </p:spPr>
      </p:pic>
      <p:sp>
        <p:nvSpPr>
          <p:cNvPr id="1141" name="Google Shape;1141;p34"/>
          <p:cNvSpPr txBox="1"/>
          <p:nvPr/>
        </p:nvSpPr>
        <p:spPr>
          <a:xfrm>
            <a:off x="4279698" y="5733948"/>
            <a:ext cx="566928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LUVOIR: Something like TMT in space!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pic>
        <p:nvPicPr>
          <p:cNvPr id="1146" name="Google Shape;1146;p35"/>
          <p:cNvPicPr preferRelativeResize="0"/>
          <p:nvPr/>
        </p:nvPicPr>
        <p:blipFill rotWithShape="1">
          <a:blip r:embed="rId3">
            <a:alphaModFix/>
          </a:blip>
          <a:srcRect b="0" l="0" r="0" t="0"/>
          <a:stretch/>
        </p:blipFill>
        <p:spPr>
          <a:xfrm>
            <a:off x="-509170" y="-91440"/>
            <a:ext cx="12934270" cy="832104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pic>
        <p:nvPicPr>
          <p:cNvPr descr="No arrests made at Mauna Kea in second day of Thirty Meter Telescope  protests | Honolulu Star-Advertiser" id="1151" name="Google Shape;1151;p36"/>
          <p:cNvPicPr preferRelativeResize="0"/>
          <p:nvPr/>
        </p:nvPicPr>
        <p:blipFill rotWithShape="1">
          <a:blip r:embed="rId3">
            <a:alphaModFix/>
          </a:blip>
          <a:srcRect b="0" l="0" r="0" t="0"/>
          <a:stretch/>
        </p:blipFill>
        <p:spPr>
          <a:xfrm>
            <a:off x="-8" y="-45720"/>
            <a:ext cx="12366517" cy="841248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37"/>
          <p:cNvSpPr txBox="1"/>
          <p:nvPr>
            <p:ph type="title"/>
          </p:nvPr>
        </p:nvSpPr>
        <p:spPr>
          <a:xfrm>
            <a:off x="589280" y="304800"/>
            <a:ext cx="10972800" cy="9144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200"/>
              <a:buFont typeface="Open Sans"/>
              <a:buNone/>
            </a:pPr>
            <a:r>
              <a:rPr lang="en-US"/>
              <a:t>Community Division</a:t>
            </a:r>
            <a:endParaRPr/>
          </a:p>
        </p:txBody>
      </p:sp>
      <p:grpSp>
        <p:nvGrpSpPr>
          <p:cNvPr id="1157" name="Google Shape;1157;p37"/>
          <p:cNvGrpSpPr/>
          <p:nvPr/>
        </p:nvGrpSpPr>
        <p:grpSpPr>
          <a:xfrm>
            <a:off x="239374" y="1640930"/>
            <a:ext cx="11674764" cy="3640845"/>
            <a:chOff x="502812" y="971797"/>
            <a:chExt cx="23349527" cy="7281689"/>
          </a:xfrm>
        </p:grpSpPr>
        <p:pic>
          <p:nvPicPr>
            <p:cNvPr descr="Image" id="1158" name="Google Shape;1158;p37"/>
            <p:cNvPicPr preferRelativeResize="0"/>
            <p:nvPr/>
          </p:nvPicPr>
          <p:blipFill rotWithShape="1">
            <a:blip r:embed="rId3">
              <a:alphaModFix/>
            </a:blip>
            <a:srcRect b="0" l="0" r="0" t="0"/>
            <a:stretch/>
          </p:blipFill>
          <p:spPr>
            <a:xfrm>
              <a:off x="502812" y="971797"/>
              <a:ext cx="11397081" cy="7281689"/>
            </a:xfrm>
            <a:prstGeom prst="rect">
              <a:avLst/>
            </a:prstGeom>
            <a:noFill/>
            <a:ln cap="flat" cmpd="sng" w="25400">
              <a:solidFill>
                <a:srgbClr val="000000"/>
              </a:solidFill>
              <a:prstDash val="solid"/>
              <a:miter lim="400000"/>
              <a:headEnd len="sm" w="sm" type="none"/>
              <a:tailEnd len="sm" w="sm" type="none"/>
            </a:ln>
          </p:spPr>
        </p:pic>
        <p:pic>
          <p:nvPicPr>
            <p:cNvPr descr="Image" id="1159" name="Google Shape;1159;p37"/>
            <p:cNvPicPr preferRelativeResize="0"/>
            <p:nvPr/>
          </p:nvPicPr>
          <p:blipFill rotWithShape="1">
            <a:blip r:embed="rId4">
              <a:alphaModFix/>
            </a:blip>
            <a:srcRect b="0" l="0" r="0" t="0"/>
            <a:stretch/>
          </p:blipFill>
          <p:spPr>
            <a:xfrm>
              <a:off x="12857603" y="1037648"/>
              <a:ext cx="10994736" cy="7180937"/>
            </a:xfrm>
            <a:prstGeom prst="rect">
              <a:avLst/>
            </a:prstGeom>
            <a:noFill/>
            <a:ln cap="flat" cmpd="sng" w="25400">
              <a:solidFill>
                <a:srgbClr val="000000"/>
              </a:solidFill>
              <a:prstDash val="solid"/>
              <a:miter lim="400000"/>
              <a:headEnd len="sm" w="sm" type="none"/>
              <a:tailEnd len="sm" w="sm" type="none"/>
            </a:ln>
          </p:spPr>
        </p:pic>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sp>
        <p:nvSpPr>
          <p:cNvPr id="1164" name="Google Shape;1164;p38"/>
          <p:cNvSpPr txBox="1"/>
          <p:nvPr>
            <p:ph type="title"/>
          </p:nvPr>
        </p:nvSpPr>
        <p:spPr>
          <a:xfrm>
            <a:off x="541976" y="42546"/>
            <a:ext cx="11108048" cy="1092499"/>
          </a:xfrm>
          <a:prstGeom prst="rect">
            <a:avLst/>
          </a:prstGeom>
          <a:noFill/>
          <a:ln>
            <a:noFill/>
          </a:ln>
          <a:effectLst>
            <a:outerShdw blurRad="25400" rotWithShape="0" algn="ctr" dir="2700000" dist="25400">
              <a:srgbClr val="000000"/>
            </a:outerShdw>
          </a:effectLst>
        </p:spPr>
        <p:txBody>
          <a:bodyPr anchorCtr="0" anchor="ctr" bIns="45700" lIns="457200" spcFirstLastPara="1" rIns="1965950" wrap="square" tIns="45700">
            <a:noAutofit/>
          </a:bodyPr>
          <a:lstStyle/>
          <a:p>
            <a:pPr indent="0" lvl="0" marL="0" rtl="0" algn="ctr">
              <a:lnSpc>
                <a:spcPct val="95000"/>
              </a:lnSpc>
              <a:spcBef>
                <a:spcPts val="0"/>
              </a:spcBef>
              <a:spcAft>
                <a:spcPts val="0"/>
              </a:spcAft>
              <a:buClr>
                <a:schemeClr val="lt2"/>
              </a:buClr>
              <a:buSzPts val="2800"/>
              <a:buFont typeface="Arial"/>
              <a:buNone/>
            </a:pPr>
            <a:r>
              <a:rPr lang="en-US" sz="3100">
                <a:solidFill>
                  <a:schemeClr val="lt1"/>
                </a:solidFill>
              </a:rPr>
              <a:t>                   Dialog with Local Community</a:t>
            </a:r>
            <a:endParaRPr/>
          </a:p>
        </p:txBody>
      </p:sp>
      <p:sp>
        <p:nvSpPr>
          <p:cNvPr id="1165" name="Google Shape;1165;p38"/>
          <p:cNvSpPr txBox="1"/>
          <p:nvPr>
            <p:ph idx="12" type="sldNum"/>
          </p:nvPr>
        </p:nvSpPr>
        <p:spPr>
          <a:xfrm>
            <a:off x="11572420" y="6586855"/>
            <a:ext cx="423944" cy="228599"/>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1" i="0" lang="en-US" sz="600" u="none" cap="none" strike="noStrike">
                <a:solidFill>
                  <a:srgbClr val="878795"/>
                </a:solidFill>
                <a:latin typeface="Arial"/>
                <a:ea typeface="Arial"/>
                <a:cs typeface="Arial"/>
                <a:sym typeface="Arial"/>
              </a:rPr>
              <a:t>	</a:t>
            </a:r>
            <a:fld id="{00000000-1234-1234-1234-123412341234}" type="slidenum">
              <a:rPr b="1" i="0" lang="en-US" sz="600" u="none" cap="none" strike="noStrike">
                <a:solidFill>
                  <a:srgbClr val="878795"/>
                </a:solidFill>
                <a:latin typeface="Arial"/>
                <a:ea typeface="Arial"/>
                <a:cs typeface="Arial"/>
                <a:sym typeface="Arial"/>
              </a:rPr>
              <a:t>‹#›</a:t>
            </a:fld>
            <a:endParaRPr b="1" i="0" sz="600" u="none" cap="none" strike="noStrike">
              <a:solidFill>
                <a:srgbClr val="878795"/>
              </a:solidFill>
              <a:latin typeface="Arial"/>
              <a:ea typeface="Arial"/>
              <a:cs typeface="Arial"/>
              <a:sym typeface="Arial"/>
            </a:endParaRPr>
          </a:p>
        </p:txBody>
      </p:sp>
      <p:pic>
        <p:nvPicPr>
          <p:cNvPr descr="Image" id="1166" name="Google Shape;1166;p38"/>
          <p:cNvPicPr preferRelativeResize="0"/>
          <p:nvPr/>
        </p:nvPicPr>
        <p:blipFill rotWithShape="1">
          <a:blip r:embed="rId3">
            <a:alphaModFix/>
          </a:blip>
          <a:srcRect b="0" l="0" r="0" t="0"/>
          <a:stretch/>
        </p:blipFill>
        <p:spPr>
          <a:xfrm>
            <a:off x="169727" y="3535333"/>
            <a:ext cx="3854685" cy="2644504"/>
          </a:xfrm>
          <a:prstGeom prst="rect">
            <a:avLst/>
          </a:prstGeom>
          <a:noFill/>
          <a:ln>
            <a:noFill/>
          </a:ln>
        </p:spPr>
      </p:pic>
      <p:pic>
        <p:nvPicPr>
          <p:cNvPr descr="Image" id="1167" name="Google Shape;1167;p38"/>
          <p:cNvPicPr preferRelativeResize="0"/>
          <p:nvPr/>
        </p:nvPicPr>
        <p:blipFill rotWithShape="1">
          <a:blip r:embed="rId4">
            <a:alphaModFix/>
          </a:blip>
          <a:srcRect b="0" l="0" r="0" t="0"/>
          <a:stretch/>
        </p:blipFill>
        <p:spPr>
          <a:xfrm>
            <a:off x="4377800" y="3842642"/>
            <a:ext cx="4018349" cy="2338776"/>
          </a:xfrm>
          <a:prstGeom prst="rect">
            <a:avLst/>
          </a:prstGeom>
          <a:noFill/>
          <a:ln>
            <a:noFill/>
          </a:ln>
        </p:spPr>
      </p:pic>
      <p:sp>
        <p:nvSpPr>
          <p:cNvPr id="1168" name="Google Shape;1168;p38"/>
          <p:cNvSpPr txBox="1"/>
          <p:nvPr/>
        </p:nvSpPr>
        <p:spPr>
          <a:xfrm>
            <a:off x="299002" y="6181417"/>
            <a:ext cx="3854700" cy="369300"/>
          </a:xfrm>
          <a:prstGeom prst="rect">
            <a:avLst/>
          </a:prstGeom>
          <a:solidFill>
            <a:srgbClr val="506EA8"/>
          </a:solidFill>
          <a:ln cap="flat" cmpd="sng" w="12700">
            <a:solidFill>
              <a:srgbClr val="D8D8D8"/>
            </a:solidFill>
            <a:prstDash val="solid"/>
            <a:round/>
            <a:headEnd len="sm" w="sm" type="none"/>
            <a:tailEnd len="sm" w="sm" type="none"/>
          </a:ln>
          <a:effectLst>
            <a:outerShdw blurRad="63500" rotWithShape="0" dir="5400000" dist="25400">
              <a:srgbClr val="000000">
                <a:alpha val="32156"/>
              </a:srgbClr>
            </a:outerShdw>
          </a:effectLst>
        </p:spPr>
        <p:txBody>
          <a:bodyPr anchorCtr="0" anchor="t" bIns="45725" lIns="45725" spcFirstLastPara="1" rIns="45725" wrap="square" tIns="45725">
            <a:spAutoFit/>
          </a:bodyPr>
          <a:lstStyle/>
          <a:p>
            <a:pPr indent="0" lvl="0" marL="0" marR="0" rtl="0" algn="ctr">
              <a:lnSpc>
                <a:spcPct val="100000"/>
              </a:lnSpc>
              <a:spcBef>
                <a:spcPts val="0"/>
              </a:spcBef>
              <a:spcAft>
                <a:spcPts val="0"/>
              </a:spcAft>
              <a:buClr>
                <a:srgbClr val="FFFFFF"/>
              </a:buClr>
              <a:buSzPts val="2000"/>
              <a:buFont typeface="Calibri"/>
              <a:buNone/>
            </a:pPr>
            <a:r>
              <a:rPr b="0" i="0" lang="en-US" sz="1800" u="none" cap="none" strike="noStrike">
                <a:solidFill>
                  <a:srgbClr val="FFFFFF"/>
                </a:solidFill>
                <a:latin typeface="Arial"/>
                <a:ea typeface="Arial"/>
                <a:cs typeface="Arial"/>
                <a:sym typeface="Arial"/>
              </a:rPr>
              <a:t>TIO team at Merrie Monarch Parade</a:t>
            </a:r>
            <a:endParaRPr b="0" i="0" sz="1800" u="none" cap="none" strike="noStrike">
              <a:solidFill>
                <a:srgbClr val="000000"/>
              </a:solidFill>
              <a:latin typeface="Arial"/>
              <a:ea typeface="Arial"/>
              <a:cs typeface="Arial"/>
              <a:sym typeface="Arial"/>
            </a:endParaRPr>
          </a:p>
        </p:txBody>
      </p:sp>
      <p:sp>
        <p:nvSpPr>
          <p:cNvPr id="1169" name="Google Shape;1169;p38"/>
          <p:cNvSpPr txBox="1"/>
          <p:nvPr/>
        </p:nvSpPr>
        <p:spPr>
          <a:xfrm>
            <a:off x="6290521" y="6179837"/>
            <a:ext cx="4018500" cy="369342"/>
          </a:xfrm>
          <a:prstGeom prst="rect">
            <a:avLst/>
          </a:prstGeom>
          <a:solidFill>
            <a:srgbClr val="506EA8"/>
          </a:solidFill>
          <a:ln cap="flat" cmpd="sng" w="12700">
            <a:solidFill>
              <a:srgbClr val="D8D8D8"/>
            </a:solidFill>
            <a:prstDash val="solid"/>
            <a:round/>
            <a:headEnd len="sm" w="sm" type="none"/>
            <a:tailEnd len="sm" w="sm" type="none"/>
          </a:ln>
          <a:effectLst>
            <a:outerShdw blurRad="63500" rotWithShape="0" dir="5400000" dist="25400">
              <a:srgbClr val="000000">
                <a:alpha val="32156"/>
              </a:srgbClr>
            </a:outerShdw>
          </a:effectLst>
        </p:spPr>
        <p:txBody>
          <a:bodyPr anchorCtr="0" anchor="t" bIns="45725" lIns="45725" spcFirstLastPara="1" rIns="45725" wrap="square" tIns="45725">
            <a:spAutoFit/>
          </a:bodyPr>
          <a:lstStyle/>
          <a:p>
            <a:pPr indent="0" lvl="0" marL="0" marR="0" rtl="0" algn="ctr">
              <a:lnSpc>
                <a:spcPct val="100000"/>
              </a:lnSpc>
              <a:spcBef>
                <a:spcPts val="0"/>
              </a:spcBef>
              <a:spcAft>
                <a:spcPts val="0"/>
              </a:spcAft>
              <a:buClr>
                <a:srgbClr val="FFFFFF"/>
              </a:buClr>
              <a:buSzPts val="2000"/>
              <a:buFont typeface="Calibri"/>
              <a:buNone/>
            </a:pPr>
            <a:r>
              <a:rPr b="0" i="0" lang="en-US" sz="1800" u="none" cap="none" strike="noStrike">
                <a:solidFill>
                  <a:srgbClr val="FFFFFF"/>
                </a:solidFill>
                <a:latin typeface="Arial"/>
                <a:ea typeface="Arial"/>
                <a:cs typeface="Arial"/>
                <a:sym typeface="Arial"/>
              </a:rPr>
              <a:t>With Royal Order of KamehamehaI</a:t>
            </a:r>
            <a:endParaRPr b="0" i="0" sz="1800" u="none" cap="none" strike="noStrike">
              <a:solidFill>
                <a:srgbClr val="000000"/>
              </a:solidFill>
              <a:latin typeface="Arial"/>
              <a:ea typeface="Arial"/>
              <a:cs typeface="Arial"/>
              <a:sym typeface="Arial"/>
            </a:endParaRPr>
          </a:p>
        </p:txBody>
      </p:sp>
      <p:pic>
        <p:nvPicPr>
          <p:cNvPr id="1170" name="Google Shape;1170;p38"/>
          <p:cNvPicPr preferRelativeResize="0"/>
          <p:nvPr/>
        </p:nvPicPr>
        <p:blipFill rotWithShape="1">
          <a:blip r:embed="rId5">
            <a:alphaModFix/>
          </a:blip>
          <a:srcRect b="0" l="0" r="0" t="0"/>
          <a:stretch/>
        </p:blipFill>
        <p:spPr>
          <a:xfrm>
            <a:off x="8426044" y="3842642"/>
            <a:ext cx="3765955" cy="2338775"/>
          </a:xfrm>
          <a:prstGeom prst="rect">
            <a:avLst/>
          </a:prstGeom>
          <a:noFill/>
          <a:ln>
            <a:noFill/>
          </a:ln>
        </p:spPr>
      </p:pic>
      <p:pic>
        <p:nvPicPr>
          <p:cNvPr id="1171" name="Google Shape;1171;p38"/>
          <p:cNvPicPr preferRelativeResize="0"/>
          <p:nvPr/>
        </p:nvPicPr>
        <p:blipFill rotWithShape="1">
          <a:blip r:embed="rId6">
            <a:alphaModFix/>
          </a:blip>
          <a:srcRect b="0" l="0" r="0" t="0"/>
          <a:stretch/>
        </p:blipFill>
        <p:spPr>
          <a:xfrm>
            <a:off x="6504611" y="899834"/>
            <a:ext cx="3590319" cy="2899037"/>
          </a:xfrm>
          <a:prstGeom prst="rect">
            <a:avLst/>
          </a:prstGeom>
          <a:noFill/>
          <a:ln>
            <a:noFill/>
          </a:ln>
        </p:spPr>
      </p:pic>
      <p:pic>
        <p:nvPicPr>
          <p:cNvPr descr="Screen Shot 2022-01-20 at 12.16.31 AM.png" id="1172" name="Google Shape;1172;p38"/>
          <p:cNvPicPr preferRelativeResize="0"/>
          <p:nvPr/>
        </p:nvPicPr>
        <p:blipFill rotWithShape="1">
          <a:blip r:embed="rId7">
            <a:alphaModFix/>
          </a:blip>
          <a:srcRect b="0" l="0" r="0" t="0"/>
          <a:stretch/>
        </p:blipFill>
        <p:spPr>
          <a:xfrm>
            <a:off x="784588" y="1107009"/>
            <a:ext cx="4440359" cy="2484688"/>
          </a:xfrm>
          <a:prstGeom prst="rect">
            <a:avLst/>
          </a:prstGeom>
          <a:noFill/>
          <a:ln cap="flat" cmpd="sng" w="12700">
            <a:solidFill>
              <a:srgbClr val="000000"/>
            </a:solidFill>
            <a:prstDash val="solid"/>
            <a:miter lim="400000"/>
            <a:headEnd len="sm" w="sm" type="none"/>
            <a:tailEnd len="sm" w="sm" type="none"/>
          </a:ln>
        </p:spPr>
      </p:pic>
    </p:spTree>
  </p:cSld>
  <p:clrMapOvr>
    <a:masterClrMapping/>
  </p:clrMapOvr>
  <mc:AlternateContent>
    <mc:Choice Requires="p14">
      <p:transition p14:dur="250">
        <p:fade/>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p39"/>
          <p:cNvSpPr txBox="1"/>
          <p:nvPr>
            <p:ph type="title"/>
          </p:nvPr>
        </p:nvSpPr>
        <p:spPr>
          <a:xfrm>
            <a:off x="589280" y="304800"/>
            <a:ext cx="10972800" cy="9144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200"/>
              <a:buFont typeface="Open Sans"/>
              <a:buNone/>
            </a:pPr>
            <a:r>
              <a:t/>
            </a:r>
            <a:endParaRPr/>
          </a:p>
        </p:txBody>
      </p:sp>
      <p:pic>
        <p:nvPicPr>
          <p:cNvPr descr="Image" id="1178" name="Google Shape;1178;p39"/>
          <p:cNvPicPr preferRelativeResize="0"/>
          <p:nvPr/>
        </p:nvPicPr>
        <p:blipFill rotWithShape="1">
          <a:blip r:embed="rId3">
            <a:alphaModFix/>
          </a:blip>
          <a:srcRect b="0" l="0" r="0" t="0"/>
          <a:stretch/>
        </p:blipFill>
        <p:spPr>
          <a:xfrm>
            <a:off x="1864654" y="-41189"/>
            <a:ext cx="9439857" cy="713232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40"/>
          <p:cNvSpPr txBox="1"/>
          <p:nvPr>
            <p:ph idx="1" type="body"/>
          </p:nvPr>
        </p:nvSpPr>
        <p:spPr>
          <a:xfrm>
            <a:off x="589280" y="5461000"/>
            <a:ext cx="10891520" cy="72644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dk1"/>
              </a:buClr>
              <a:buSzPts val="3200"/>
              <a:buFont typeface="Calibri"/>
              <a:buNone/>
            </a:pPr>
            <a:r>
              <a:rPr lang="en-US" sz="3200"/>
              <a:t>A catalyst not a lightning rod</a:t>
            </a:r>
            <a:endParaRPr/>
          </a:p>
        </p:txBody>
      </p:sp>
      <p:sp>
        <p:nvSpPr>
          <p:cNvPr id="1184" name="Google Shape;1184;p40"/>
          <p:cNvSpPr txBox="1"/>
          <p:nvPr>
            <p:ph type="title"/>
          </p:nvPr>
        </p:nvSpPr>
        <p:spPr>
          <a:xfrm>
            <a:off x="589280" y="304800"/>
            <a:ext cx="10972800" cy="9144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200"/>
              <a:buFont typeface="Open Sans"/>
              <a:buNone/>
            </a:pPr>
            <a:r>
              <a:rPr lang="en-US"/>
              <a:t>Community Astronomy</a:t>
            </a:r>
            <a:endParaRPr/>
          </a:p>
        </p:txBody>
      </p:sp>
      <p:pic>
        <p:nvPicPr>
          <p:cNvPr descr="A teacher helping a student with a globe&#10;&#10;Description automatically generated" id="1185" name="Google Shape;1185;p40"/>
          <p:cNvPicPr preferRelativeResize="0"/>
          <p:nvPr/>
        </p:nvPicPr>
        <p:blipFill rotWithShape="1">
          <a:blip r:embed="rId3">
            <a:alphaModFix/>
          </a:blip>
          <a:srcRect b="0" l="0" r="0" t="0"/>
          <a:stretch/>
        </p:blipFill>
        <p:spPr>
          <a:xfrm>
            <a:off x="3111500" y="1397000"/>
            <a:ext cx="5969000" cy="4064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6"/>
          <p:cNvSpPr txBox="1"/>
          <p:nvPr>
            <p:ph type="title"/>
          </p:nvPr>
        </p:nvSpPr>
        <p:spPr>
          <a:xfrm>
            <a:off x="609600" y="304800"/>
            <a:ext cx="10972800" cy="990600"/>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62500"/>
              <a:buNone/>
            </a:pPr>
            <a:r>
              <a:rPr lang="en-US"/>
              <a:t>Jerry Nelson (1944 – 2017): </a:t>
            </a:r>
            <a:br>
              <a:rPr lang="en-US"/>
            </a:br>
            <a:r>
              <a:rPr lang="en-US"/>
              <a:t>Father of Segmented Telescope</a:t>
            </a:r>
            <a:endParaRPr/>
          </a:p>
        </p:txBody>
      </p:sp>
      <p:pic>
        <p:nvPicPr>
          <p:cNvPr id="901" name="Google Shape;901;p6"/>
          <p:cNvPicPr preferRelativeResize="0"/>
          <p:nvPr>
            <p:ph idx="1" type="body"/>
          </p:nvPr>
        </p:nvPicPr>
        <p:blipFill rotWithShape="1">
          <a:blip r:embed="rId3">
            <a:alphaModFix/>
          </a:blip>
          <a:srcRect b="-2313" l="0" r="0" t="0"/>
          <a:stretch/>
        </p:blipFill>
        <p:spPr>
          <a:xfrm>
            <a:off x="182882" y="1306588"/>
            <a:ext cx="7105100" cy="5682042"/>
          </a:xfrm>
          <a:prstGeom prst="rect">
            <a:avLst/>
          </a:prstGeom>
          <a:noFill/>
          <a:ln>
            <a:noFill/>
          </a:ln>
        </p:spPr>
      </p:pic>
      <p:pic>
        <p:nvPicPr>
          <p:cNvPr id="902" name="Google Shape;902;p6"/>
          <p:cNvPicPr preferRelativeResize="0"/>
          <p:nvPr/>
        </p:nvPicPr>
        <p:blipFill rotWithShape="1">
          <a:blip r:embed="rId4">
            <a:alphaModFix/>
          </a:blip>
          <a:srcRect b="0" l="0" r="0" t="0"/>
          <a:stretch/>
        </p:blipFill>
        <p:spPr>
          <a:xfrm>
            <a:off x="7302756" y="1306588"/>
            <a:ext cx="4167803" cy="555141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41"/>
          <p:cNvSpPr txBox="1"/>
          <p:nvPr>
            <p:ph idx="1" type="body"/>
          </p:nvPr>
        </p:nvSpPr>
        <p:spPr>
          <a:xfrm>
            <a:off x="589280" y="783023"/>
            <a:ext cx="10891520" cy="451104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2800"/>
              <a:buFont typeface="Calibri"/>
              <a:buNone/>
            </a:pPr>
            <a:r>
              <a:t/>
            </a:r>
            <a:endParaRPr/>
          </a:p>
          <a:p>
            <a:pPr indent="-165100" lvl="0" marL="571500" rtl="0" algn="l">
              <a:spcBef>
                <a:spcPts val="560"/>
              </a:spcBef>
              <a:spcAft>
                <a:spcPts val="0"/>
              </a:spcAft>
              <a:buClr>
                <a:schemeClr val="dk1"/>
              </a:buClr>
              <a:buSzPts val="2800"/>
              <a:buFont typeface="Arial"/>
              <a:buNone/>
            </a:pPr>
            <a:r>
              <a:t/>
            </a:r>
            <a:endParaRPr/>
          </a:p>
          <a:p>
            <a:pPr indent="-342900" lvl="0" marL="571500" rtl="0" algn="l">
              <a:spcBef>
                <a:spcPts val="560"/>
              </a:spcBef>
              <a:spcAft>
                <a:spcPts val="0"/>
              </a:spcAft>
              <a:buClr>
                <a:schemeClr val="dk1"/>
              </a:buClr>
              <a:buSzPts val="2800"/>
              <a:buFont typeface="Arial"/>
              <a:buChar char="•"/>
            </a:pPr>
            <a:r>
              <a:rPr b="0" lang="en-US"/>
              <a:t>Replaces University of Hawaii and Department of Land and Natural Resources as the manager of Maunakea</a:t>
            </a:r>
            <a:endParaRPr b="0"/>
          </a:p>
          <a:p>
            <a:pPr indent="-165100" lvl="0" marL="571500" rtl="0" algn="l">
              <a:spcBef>
                <a:spcPts val="560"/>
              </a:spcBef>
              <a:spcAft>
                <a:spcPts val="0"/>
              </a:spcAft>
              <a:buClr>
                <a:schemeClr val="dk1"/>
              </a:buClr>
              <a:buSzPts val="2800"/>
              <a:buFont typeface="Arial"/>
              <a:buNone/>
            </a:pPr>
            <a:r>
              <a:t/>
            </a:r>
            <a:endParaRPr b="0"/>
          </a:p>
          <a:p>
            <a:pPr indent="-342900" lvl="0" marL="571500" rtl="0" algn="l">
              <a:spcBef>
                <a:spcPts val="560"/>
              </a:spcBef>
              <a:spcAft>
                <a:spcPts val="0"/>
              </a:spcAft>
              <a:buClr>
                <a:schemeClr val="dk1"/>
              </a:buClr>
              <a:buSzPts val="2800"/>
              <a:buFont typeface="Arial"/>
              <a:buChar char="•"/>
            </a:pPr>
            <a:r>
              <a:rPr b="0" lang="en-US"/>
              <a:t>Members include  representatives of astronomy and of Native Hawaiians –recently confirmed by Hawaii Senate</a:t>
            </a:r>
            <a:endParaRPr/>
          </a:p>
          <a:p>
            <a:pPr indent="0" lvl="0" marL="228600" rtl="0" algn="l">
              <a:spcBef>
                <a:spcPts val="560"/>
              </a:spcBef>
              <a:spcAft>
                <a:spcPts val="0"/>
              </a:spcAft>
              <a:buClr>
                <a:schemeClr val="dk1"/>
              </a:buClr>
              <a:buSzPts val="2800"/>
              <a:buFont typeface="Calibri"/>
              <a:buNone/>
            </a:pPr>
            <a:r>
              <a:t/>
            </a:r>
            <a:endParaRPr b="0"/>
          </a:p>
          <a:p>
            <a:pPr indent="-342900" lvl="0" marL="571500" rtl="0" algn="l">
              <a:spcBef>
                <a:spcPts val="560"/>
              </a:spcBef>
              <a:spcAft>
                <a:spcPts val="0"/>
              </a:spcAft>
              <a:buClr>
                <a:schemeClr val="dk1"/>
              </a:buClr>
              <a:buSzPts val="2800"/>
              <a:buFont typeface="Arial"/>
              <a:buChar char="•"/>
            </a:pPr>
            <a:r>
              <a:rPr b="0" lang="en-US"/>
              <a:t>We will work with the MKSOA </a:t>
            </a:r>
            <a:endParaRPr/>
          </a:p>
          <a:p>
            <a:pPr indent="0" lvl="0" marL="0" rtl="0" algn="l">
              <a:spcBef>
                <a:spcPts val="560"/>
              </a:spcBef>
              <a:spcAft>
                <a:spcPts val="0"/>
              </a:spcAft>
              <a:buClr>
                <a:schemeClr val="dk1"/>
              </a:buClr>
              <a:buSzPts val="2800"/>
              <a:buFont typeface="Calibri"/>
              <a:buNone/>
            </a:pPr>
            <a:r>
              <a:t/>
            </a:r>
            <a:endParaRPr/>
          </a:p>
        </p:txBody>
      </p:sp>
      <p:sp>
        <p:nvSpPr>
          <p:cNvPr id="1191" name="Google Shape;1191;p41"/>
          <p:cNvSpPr txBox="1"/>
          <p:nvPr>
            <p:ph type="title"/>
          </p:nvPr>
        </p:nvSpPr>
        <p:spPr>
          <a:xfrm>
            <a:off x="589280" y="1166648"/>
            <a:ext cx="10972800" cy="52552"/>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fontScale="90000"/>
          </a:bodyPr>
          <a:lstStyle/>
          <a:p>
            <a:pPr indent="0" lvl="0" marL="0" rtl="0" algn="ctr">
              <a:spcBef>
                <a:spcPts val="0"/>
              </a:spcBef>
              <a:spcAft>
                <a:spcPts val="0"/>
              </a:spcAft>
              <a:buClr>
                <a:schemeClr val="lt1"/>
              </a:buClr>
              <a:buSzPct val="100000"/>
              <a:buFont typeface="Open Sans"/>
              <a:buNone/>
            </a:pPr>
            <a:r>
              <a:rPr lang="en-US"/>
              <a:t>Mauna Kea Stewardship and Oversight Authority</a:t>
            </a:r>
            <a:br>
              <a:rPr lang="en-US"/>
            </a:br>
            <a:br>
              <a:rPr lang="en-US"/>
            </a:b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pic>
        <p:nvPicPr>
          <p:cNvPr id="1196" name="Google Shape;1196;p42"/>
          <p:cNvPicPr preferRelativeResize="0"/>
          <p:nvPr/>
        </p:nvPicPr>
        <p:blipFill rotWithShape="1">
          <a:blip r:embed="rId3">
            <a:alphaModFix/>
          </a:blip>
          <a:srcRect b="15549" l="10340" r="7317" t="0"/>
          <a:stretch/>
        </p:blipFill>
        <p:spPr>
          <a:xfrm>
            <a:off x="1076446" y="-34723"/>
            <a:ext cx="11271757" cy="859536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43"/>
          <p:cNvSpPr txBox="1"/>
          <p:nvPr>
            <p:ph idx="1" type="body"/>
          </p:nvPr>
        </p:nvSpPr>
        <p:spPr>
          <a:xfrm>
            <a:off x="589280" y="1676400"/>
            <a:ext cx="10891520" cy="451104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2800"/>
              <a:buFont typeface="Helvetica Neue"/>
              <a:buNone/>
            </a:pPr>
            <a:r>
              <a:rPr b="0" i="0" lang="en-US" u="none" strike="noStrike">
                <a:latin typeface="Helvetica Neue"/>
                <a:ea typeface="Helvetica Neue"/>
                <a:cs typeface="Helvetica Neue"/>
                <a:sym typeface="Helvetica Neue"/>
              </a:rPr>
              <a:t>TMT is committed to a community model of astronomy based on the values of respect, inclusion, and mutual stewardship. </a:t>
            </a:r>
            <a:endParaRPr/>
          </a:p>
          <a:p>
            <a:pPr indent="0" lvl="0" marL="0" rtl="0" algn="l">
              <a:spcBef>
                <a:spcPts val="560"/>
              </a:spcBef>
              <a:spcAft>
                <a:spcPts val="0"/>
              </a:spcAft>
              <a:buClr>
                <a:schemeClr val="dk1"/>
              </a:buClr>
              <a:buSzPts val="2800"/>
              <a:buFont typeface="Helvetica Neue"/>
              <a:buNone/>
            </a:pPr>
            <a:r>
              <a:rPr b="0" i="0" lang="en-US" u="none" strike="noStrike">
                <a:latin typeface="Helvetica Neue"/>
                <a:ea typeface="Helvetica Neue"/>
                <a:cs typeface="Helvetica Neue"/>
                <a:sym typeface="Helvetica Neue"/>
              </a:rPr>
              <a:t>That means conducting scientific research in a way that respects local culture and tradition, especially those of Native Hawaiians, many of whom consider Maunakea sacred. </a:t>
            </a:r>
            <a:endParaRPr/>
          </a:p>
          <a:p>
            <a:pPr indent="0" lvl="0" marL="0" rtl="0" algn="l">
              <a:spcBef>
                <a:spcPts val="560"/>
              </a:spcBef>
              <a:spcAft>
                <a:spcPts val="0"/>
              </a:spcAft>
              <a:buClr>
                <a:schemeClr val="dk1"/>
              </a:buClr>
              <a:buSzPts val="2800"/>
              <a:buFont typeface="Helvetica Neue"/>
              <a:buNone/>
            </a:pPr>
            <a:r>
              <a:rPr b="0" i="0" lang="en-US" u="none" strike="noStrike">
                <a:latin typeface="Helvetica Neue"/>
                <a:ea typeface="Helvetica Neue"/>
                <a:cs typeface="Helvetica Neue"/>
                <a:sym typeface="Helvetica Neue"/>
              </a:rPr>
              <a:t>It means ensuring that everyone in Hawaiʻi shares the benefits of astronomical exploration. And it means working together to build a better future for the next generation.</a:t>
            </a:r>
            <a:endParaRPr b="0" i="0" u="none" strike="noStrike">
              <a:latin typeface="Arial"/>
              <a:ea typeface="Arial"/>
              <a:cs typeface="Arial"/>
              <a:sym typeface="Arial"/>
            </a:endParaRPr>
          </a:p>
          <a:p>
            <a:pPr indent="0" lvl="0" marL="0" rtl="0" algn="l">
              <a:spcBef>
                <a:spcPts val="560"/>
              </a:spcBef>
              <a:spcAft>
                <a:spcPts val="0"/>
              </a:spcAft>
              <a:buClr>
                <a:schemeClr val="dk1"/>
              </a:buClr>
              <a:buSzPts val="2800"/>
              <a:buFont typeface="Calibri"/>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E43"/>
        </a:solidFill>
      </p:bgPr>
    </p:bg>
    <p:spTree>
      <p:nvGrpSpPr>
        <p:cNvPr id="1205" name="Shape 1205"/>
        <p:cNvGrpSpPr/>
        <p:nvPr/>
      </p:nvGrpSpPr>
      <p:grpSpPr>
        <a:xfrm>
          <a:off x="0" y="0"/>
          <a:ext cx="0" cy="0"/>
          <a:chOff x="0" y="0"/>
          <a:chExt cx="0" cy="0"/>
        </a:xfrm>
      </p:grpSpPr>
      <p:sp>
        <p:nvSpPr>
          <p:cNvPr id="1206" name="Google Shape;1206;p44"/>
          <p:cNvSpPr/>
          <p:nvPr/>
        </p:nvSpPr>
        <p:spPr>
          <a:xfrm>
            <a:off x="0" y="51093"/>
            <a:ext cx="12199036" cy="1123831"/>
          </a:xfrm>
          <a:prstGeom prst="rect">
            <a:avLst/>
          </a:prstGeom>
          <a:solidFill>
            <a:srgbClr val="151F2A"/>
          </a:solidFill>
          <a:ln>
            <a:noFill/>
          </a:ln>
        </p:spPr>
        <p:txBody>
          <a:bodyPr anchorCtr="0" anchor="ctr" bIns="25400" lIns="25400" spcFirstLastPara="1" rIns="25400" wrap="square" tIns="25400">
            <a:noAutofit/>
          </a:bodyPr>
          <a:lstStyle/>
          <a:p>
            <a:pPr indent="0" lvl="0" marL="0" marR="0" rtl="0" algn="l">
              <a:lnSpc>
                <a:spcPct val="100000"/>
              </a:lnSpc>
              <a:spcBef>
                <a:spcPts val="0"/>
              </a:spcBef>
              <a:spcAft>
                <a:spcPts val="0"/>
              </a:spcAft>
              <a:buClr>
                <a:srgbClr val="000000"/>
              </a:buClr>
              <a:buSzPts val="1600"/>
              <a:buFont typeface="Helvetica Neue"/>
              <a:buNone/>
            </a:pPr>
            <a:r>
              <a:t/>
            </a:r>
            <a:endParaRPr b="0" i="0" sz="1600" u="none" cap="none" strike="noStrike">
              <a:solidFill>
                <a:srgbClr val="000000"/>
              </a:solidFill>
              <a:latin typeface="Helvetica Neue"/>
              <a:ea typeface="Helvetica Neue"/>
              <a:cs typeface="Helvetica Neue"/>
              <a:sym typeface="Helvetica Neue"/>
            </a:endParaRPr>
          </a:p>
        </p:txBody>
      </p:sp>
      <p:sp>
        <p:nvSpPr>
          <p:cNvPr id="1207" name="Google Shape;1207;p44"/>
          <p:cNvSpPr txBox="1"/>
          <p:nvPr/>
        </p:nvSpPr>
        <p:spPr>
          <a:xfrm>
            <a:off x="1756735" y="136210"/>
            <a:ext cx="8248348" cy="913070"/>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2300"/>
              <a:buFont typeface="Open Sans"/>
              <a:buNone/>
            </a:pPr>
            <a:r>
              <a:rPr b="1" i="0" lang="en-US" sz="2800" u="none" cap="none" strike="noStrike">
                <a:solidFill>
                  <a:srgbClr val="FFFFFF"/>
                </a:solidFill>
                <a:latin typeface="Arial"/>
                <a:ea typeface="Arial"/>
                <a:cs typeface="Arial"/>
                <a:sym typeface="Arial"/>
              </a:rPr>
              <a:t>Astronomy Community Assisting </a:t>
            </a:r>
            <a:endParaRPr/>
          </a:p>
          <a:p>
            <a:pPr indent="0" lvl="0" marL="0" marR="0" rtl="0" algn="ctr">
              <a:lnSpc>
                <a:spcPct val="100000"/>
              </a:lnSpc>
              <a:spcBef>
                <a:spcPts val="0"/>
              </a:spcBef>
              <a:spcAft>
                <a:spcPts val="0"/>
              </a:spcAft>
              <a:buClr>
                <a:srgbClr val="FFFFFF"/>
              </a:buClr>
              <a:buSzPts val="2300"/>
              <a:buFont typeface="Open Sans"/>
              <a:buNone/>
            </a:pPr>
            <a:r>
              <a:rPr b="1" i="0" lang="en-US" sz="2800" u="none" cap="none" strike="noStrike">
                <a:solidFill>
                  <a:srgbClr val="FFFFFF"/>
                </a:solidFill>
                <a:latin typeface="Arial"/>
                <a:ea typeface="Arial"/>
                <a:cs typeface="Arial"/>
                <a:sym typeface="Arial"/>
              </a:rPr>
              <a:t>Local Students</a:t>
            </a:r>
            <a:endParaRPr b="1" i="0" sz="2800" u="none" cap="none" strike="noStrike">
              <a:solidFill>
                <a:srgbClr val="FFFFFF"/>
              </a:solidFill>
              <a:latin typeface="Arial"/>
              <a:ea typeface="Arial"/>
              <a:cs typeface="Arial"/>
              <a:sym typeface="Arial"/>
            </a:endParaRPr>
          </a:p>
        </p:txBody>
      </p:sp>
      <p:sp>
        <p:nvSpPr>
          <p:cNvPr id="1208" name="Google Shape;1208;p44"/>
          <p:cNvSpPr txBox="1"/>
          <p:nvPr>
            <p:ph idx="2" type="body"/>
          </p:nvPr>
        </p:nvSpPr>
        <p:spPr>
          <a:xfrm>
            <a:off x="462431" y="1288705"/>
            <a:ext cx="11267137" cy="1901401"/>
          </a:xfrm>
          <a:prstGeom prst="rect">
            <a:avLst/>
          </a:prstGeom>
          <a:noFill/>
          <a:ln>
            <a:noFill/>
          </a:ln>
        </p:spPr>
        <p:txBody>
          <a:bodyPr anchorCtr="0" anchor="t" bIns="45700" lIns="45700" spcFirstLastPara="1" rIns="45700" wrap="square" tIns="45700">
            <a:normAutofit fontScale="92500"/>
          </a:bodyPr>
          <a:lstStyle/>
          <a:p>
            <a:pPr indent="0" lvl="0" marL="0" rtl="0" algn="l">
              <a:lnSpc>
                <a:spcPct val="110000"/>
              </a:lnSpc>
              <a:spcBef>
                <a:spcPts val="650"/>
              </a:spcBef>
              <a:spcAft>
                <a:spcPts val="0"/>
              </a:spcAft>
              <a:buClr>
                <a:srgbClr val="FFFFFF"/>
              </a:buClr>
              <a:buSzPct val="100000"/>
              <a:buFont typeface="Calibri"/>
              <a:buNone/>
            </a:pPr>
            <a:r>
              <a:t/>
            </a:r>
            <a:endParaRPr sz="2200">
              <a:latin typeface="Arial"/>
              <a:ea typeface="Arial"/>
              <a:cs typeface="Arial"/>
              <a:sym typeface="Arial"/>
            </a:endParaRPr>
          </a:p>
          <a:p>
            <a:pPr indent="-310243" lvl="0" marL="310243" rtl="0" algn="l">
              <a:lnSpc>
                <a:spcPct val="110000"/>
              </a:lnSpc>
              <a:spcBef>
                <a:spcPts val="650"/>
              </a:spcBef>
              <a:spcAft>
                <a:spcPts val="0"/>
              </a:spcAft>
              <a:buClr>
                <a:srgbClr val="FFFFFF"/>
              </a:buClr>
              <a:buSzPct val="100000"/>
              <a:buFont typeface="Helvetica Neue"/>
              <a:buChar char="•"/>
            </a:pPr>
            <a:r>
              <a:rPr lang="en-US" sz="2800">
                <a:latin typeface="Arial"/>
                <a:ea typeface="Arial"/>
                <a:cs typeface="Arial"/>
                <a:sym typeface="Arial"/>
              </a:rPr>
              <a:t>TMT staff with weekly, in-person, one-on-one tutoring since Fall 2021</a:t>
            </a:r>
            <a:endParaRPr sz="2800">
              <a:latin typeface="Arial"/>
              <a:ea typeface="Arial"/>
              <a:cs typeface="Arial"/>
              <a:sym typeface="Arial"/>
            </a:endParaRPr>
          </a:p>
          <a:p>
            <a:pPr indent="-310243" lvl="0" marL="310243" rtl="0" algn="l">
              <a:lnSpc>
                <a:spcPct val="110000"/>
              </a:lnSpc>
              <a:spcBef>
                <a:spcPts val="650"/>
              </a:spcBef>
              <a:spcAft>
                <a:spcPts val="0"/>
              </a:spcAft>
              <a:buClr>
                <a:srgbClr val="FFFFFF"/>
              </a:buClr>
              <a:buSzPct val="100000"/>
              <a:buFont typeface="Helvetica Neue"/>
              <a:buChar char="•"/>
            </a:pPr>
            <a:r>
              <a:rPr lang="en-US" sz="2800">
                <a:latin typeface="Arial"/>
                <a:ea typeface="Arial"/>
                <a:cs typeface="Arial"/>
                <a:sym typeface="Arial"/>
              </a:rPr>
              <a:t>Reduced the number of students failing classes</a:t>
            </a:r>
            <a:endParaRPr sz="2800">
              <a:latin typeface="Arial"/>
              <a:ea typeface="Arial"/>
              <a:cs typeface="Arial"/>
              <a:sym typeface="Arial"/>
            </a:endParaRPr>
          </a:p>
        </p:txBody>
      </p:sp>
      <p:grpSp>
        <p:nvGrpSpPr>
          <p:cNvPr id="1209" name="Google Shape;1209;p44"/>
          <p:cNvGrpSpPr/>
          <p:nvPr/>
        </p:nvGrpSpPr>
        <p:grpSpPr>
          <a:xfrm>
            <a:off x="845071" y="3303887"/>
            <a:ext cx="6582856" cy="3554114"/>
            <a:chOff x="0" y="0"/>
            <a:chExt cx="13165708" cy="7108225"/>
          </a:xfrm>
        </p:grpSpPr>
        <p:pic>
          <p:nvPicPr>
            <p:cNvPr descr="IMG_8052 3.jpeg" id="1210" name="Google Shape;1210;p44"/>
            <p:cNvPicPr preferRelativeResize="0"/>
            <p:nvPr/>
          </p:nvPicPr>
          <p:blipFill rotWithShape="1">
            <a:blip r:embed="rId3">
              <a:alphaModFix/>
            </a:blip>
            <a:srcRect b="0" l="0" r="0" t="0"/>
            <a:stretch/>
          </p:blipFill>
          <p:spPr>
            <a:xfrm>
              <a:off x="5718393" y="0"/>
              <a:ext cx="7447315" cy="7108225"/>
            </a:xfrm>
            <a:prstGeom prst="rect">
              <a:avLst/>
            </a:prstGeom>
            <a:noFill/>
            <a:ln>
              <a:noFill/>
            </a:ln>
          </p:spPr>
        </p:pic>
        <p:pic>
          <p:nvPicPr>
            <p:cNvPr descr="IMG_5187 4.jpeg" id="1211" name="Google Shape;1211;p44"/>
            <p:cNvPicPr preferRelativeResize="0"/>
            <p:nvPr/>
          </p:nvPicPr>
          <p:blipFill rotWithShape="1">
            <a:blip r:embed="rId4">
              <a:alphaModFix/>
            </a:blip>
            <a:srcRect b="0" l="0" r="0" t="0"/>
            <a:stretch/>
          </p:blipFill>
          <p:spPr>
            <a:xfrm>
              <a:off x="0" y="0"/>
              <a:ext cx="5782501" cy="7107978"/>
            </a:xfrm>
            <a:prstGeom prst="rect">
              <a:avLst/>
            </a:prstGeom>
            <a:noFill/>
            <a:ln>
              <a:noFill/>
            </a:ln>
          </p:spPr>
        </p:pic>
      </p:grpSp>
      <p:pic>
        <p:nvPicPr>
          <p:cNvPr descr="tN0y_Cs67jo6FVeFjF42gMoG7zvqE2ZzUnKQMO9JwdRl1esW6ePYF2F-9IZlYls4vzcPN73iH2r7RDtLr_iMR4-gEH9yfT3nwcn5QgqF69qikiRULhrCN_2Vd7KQP-R_BuRH-WfAD6ETaf088F9y7janZEExSzh5HMz8zXmRLdvEF9L7OJoCyGFzB7RR.jpg" id="1212" name="Google Shape;1212;p44"/>
          <p:cNvPicPr preferRelativeResize="0"/>
          <p:nvPr/>
        </p:nvPicPr>
        <p:blipFill rotWithShape="1">
          <a:blip r:embed="rId5">
            <a:alphaModFix/>
          </a:blip>
          <a:srcRect b="0" l="0" r="0" t="0"/>
          <a:stretch/>
        </p:blipFill>
        <p:spPr>
          <a:xfrm>
            <a:off x="7427926" y="3303764"/>
            <a:ext cx="4405917" cy="355411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pic>
        <p:nvPicPr>
          <p:cNvPr id="1217" name="Google Shape;1217;p45"/>
          <p:cNvPicPr preferRelativeResize="0"/>
          <p:nvPr/>
        </p:nvPicPr>
        <p:blipFill rotWithShape="1">
          <a:blip r:embed="rId3">
            <a:alphaModFix/>
          </a:blip>
          <a:srcRect b="0" l="0" r="0" t="0"/>
          <a:stretch/>
        </p:blipFill>
        <p:spPr>
          <a:xfrm>
            <a:off x="0" y="-166254"/>
            <a:ext cx="12313920" cy="923544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221" name="Shape 1221"/>
        <p:cNvGrpSpPr/>
        <p:nvPr/>
      </p:nvGrpSpPr>
      <p:grpSpPr>
        <a:xfrm>
          <a:off x="0" y="0"/>
          <a:ext cx="0" cy="0"/>
          <a:chOff x="0" y="0"/>
          <a:chExt cx="0" cy="0"/>
        </a:xfrm>
      </p:grpSpPr>
      <p:pic>
        <p:nvPicPr>
          <p:cNvPr descr="A crane lifting a large round object&#10;&#10;Description automatically generated" id="1222" name="Google Shape;1222;p46"/>
          <p:cNvPicPr preferRelativeResize="0"/>
          <p:nvPr/>
        </p:nvPicPr>
        <p:blipFill rotWithShape="1">
          <a:blip r:embed="rId3">
            <a:alphaModFix/>
          </a:blip>
          <a:srcRect b="0" l="0" r="0" t="0"/>
          <a:stretch/>
        </p:blipFill>
        <p:spPr>
          <a:xfrm rot="5400000">
            <a:off x="2377440" y="929640"/>
            <a:ext cx="7437120" cy="557784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47"/>
          <p:cNvSpPr txBox="1"/>
          <p:nvPr>
            <p:ph type="title"/>
          </p:nvPr>
        </p:nvSpPr>
        <p:spPr>
          <a:xfrm>
            <a:off x="490330" y="39757"/>
            <a:ext cx="11701670" cy="1092499"/>
          </a:xfrm>
          <a:prstGeom prst="rect">
            <a:avLst/>
          </a:prstGeom>
          <a:noFill/>
          <a:ln>
            <a:noFill/>
          </a:ln>
          <a:effectLst>
            <a:outerShdw blurRad="25400" rotWithShape="0" algn="ctr" dir="2700000" dist="25400">
              <a:srgbClr val="000000"/>
            </a:outerShdw>
          </a:effectLst>
        </p:spPr>
        <p:txBody>
          <a:bodyPr anchorCtr="0" anchor="ctr" bIns="45700" lIns="457200" spcFirstLastPara="1" rIns="1965950" wrap="square" tIns="45700">
            <a:noAutofit/>
          </a:bodyPr>
          <a:lstStyle/>
          <a:p>
            <a:pPr indent="0" lvl="0" marL="0" rtl="0" algn="ctr">
              <a:lnSpc>
                <a:spcPct val="95000"/>
              </a:lnSpc>
              <a:spcBef>
                <a:spcPts val="0"/>
              </a:spcBef>
              <a:spcAft>
                <a:spcPts val="0"/>
              </a:spcAft>
              <a:buClr>
                <a:schemeClr val="lt2"/>
              </a:buClr>
              <a:buSzPts val="2800"/>
              <a:buFont typeface="Arial"/>
              <a:buNone/>
            </a:pPr>
            <a:r>
              <a:rPr lang="en-US" sz="2600"/>
              <a:t>           Consistent with National Science Board Vision 2030</a:t>
            </a:r>
            <a:endParaRPr/>
          </a:p>
        </p:txBody>
      </p:sp>
      <p:sp>
        <p:nvSpPr>
          <p:cNvPr id="1228" name="Google Shape;1228;p47"/>
          <p:cNvSpPr txBox="1"/>
          <p:nvPr>
            <p:ph idx="12" type="sldNum"/>
          </p:nvPr>
        </p:nvSpPr>
        <p:spPr>
          <a:xfrm>
            <a:off x="11572420" y="6586855"/>
            <a:ext cx="423944" cy="228599"/>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1" i="0" lang="en-US" sz="600" u="none" cap="none" strike="noStrike">
                <a:solidFill>
                  <a:srgbClr val="878795"/>
                </a:solidFill>
                <a:latin typeface="Arial"/>
                <a:ea typeface="Arial"/>
                <a:cs typeface="Arial"/>
                <a:sym typeface="Arial"/>
              </a:rPr>
              <a:t>	</a:t>
            </a:r>
            <a:fld id="{00000000-1234-1234-1234-123412341234}" type="slidenum">
              <a:rPr b="1" i="0" lang="en-US" sz="600" u="none" cap="none" strike="noStrike">
                <a:solidFill>
                  <a:srgbClr val="878795"/>
                </a:solidFill>
                <a:latin typeface="Arial"/>
                <a:ea typeface="Arial"/>
                <a:cs typeface="Arial"/>
                <a:sym typeface="Arial"/>
              </a:rPr>
              <a:t>‹#›</a:t>
            </a:fld>
            <a:endParaRPr b="1" i="0" sz="600" u="none" cap="none" strike="noStrike">
              <a:solidFill>
                <a:srgbClr val="878795"/>
              </a:solidFill>
              <a:latin typeface="Arial"/>
              <a:ea typeface="Arial"/>
              <a:cs typeface="Arial"/>
              <a:sym typeface="Arial"/>
            </a:endParaRPr>
          </a:p>
        </p:txBody>
      </p:sp>
      <p:grpSp>
        <p:nvGrpSpPr>
          <p:cNvPr id="1229" name="Google Shape;1229;p47"/>
          <p:cNvGrpSpPr/>
          <p:nvPr/>
        </p:nvGrpSpPr>
        <p:grpSpPr>
          <a:xfrm>
            <a:off x="6070802" y="1360597"/>
            <a:ext cx="5983082" cy="5497403"/>
            <a:chOff x="6070802" y="1360597"/>
            <a:chExt cx="5983082" cy="5497403"/>
          </a:xfrm>
        </p:grpSpPr>
        <p:pic>
          <p:nvPicPr>
            <p:cNvPr descr="Screen Shot 2022-09-25 at 2.26.21 PM.png" id="1230" name="Google Shape;1230;p47"/>
            <p:cNvPicPr preferRelativeResize="0"/>
            <p:nvPr/>
          </p:nvPicPr>
          <p:blipFill rotWithShape="1">
            <a:blip r:embed="rId3">
              <a:alphaModFix/>
            </a:blip>
            <a:srcRect b="0" l="0" r="0" t="0"/>
            <a:stretch/>
          </p:blipFill>
          <p:spPr>
            <a:xfrm>
              <a:off x="7440255" y="3055797"/>
              <a:ext cx="2973947" cy="3802203"/>
            </a:xfrm>
            <a:prstGeom prst="rect">
              <a:avLst/>
            </a:prstGeom>
            <a:noFill/>
            <a:ln>
              <a:noFill/>
            </a:ln>
          </p:spPr>
        </p:pic>
        <p:sp>
          <p:nvSpPr>
            <p:cNvPr id="1231" name="Google Shape;1231;p47"/>
            <p:cNvSpPr txBox="1"/>
            <p:nvPr/>
          </p:nvSpPr>
          <p:spPr>
            <a:xfrm>
              <a:off x="6070802" y="1360597"/>
              <a:ext cx="5983082" cy="1713290"/>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2400"/>
                <a:buFont typeface="Helvetica Neue"/>
                <a:buNone/>
              </a:pPr>
              <a:r>
                <a:rPr b="1" i="1" lang="en-US" sz="1800" u="none" cap="none" strike="noStrike">
                  <a:solidFill>
                    <a:schemeClr val="dk1"/>
                  </a:solidFill>
                  <a:latin typeface="Arial"/>
                  <a:ea typeface="Arial"/>
                  <a:cs typeface="Arial"/>
                  <a:sym typeface="Arial"/>
                </a:rPr>
                <a:t>NSB Vision 2030: The Missing Millions</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400"/>
                <a:buFont typeface="Helvetica Neue"/>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2000"/>
                <a:buFont typeface="Helvetica Neue"/>
                <a:buNone/>
              </a:pPr>
              <a:r>
                <a:rPr b="1" i="0" lang="en-US" sz="1800" u="none" cap="none" strike="noStrike">
                  <a:solidFill>
                    <a:schemeClr val="dk1"/>
                  </a:solidFill>
                  <a:latin typeface="Arial"/>
                  <a:ea typeface="Arial"/>
                  <a:cs typeface="Arial"/>
                  <a:sym typeface="Arial"/>
                </a:rPr>
                <a:t>A vast untapped talent pool that exists as a result of the underrepresentation of women and many communities of color in the science and engineering workforce.</a:t>
              </a:r>
              <a:endParaRPr b="0" i="0" sz="1800" u="none" cap="none" strike="noStrike">
                <a:solidFill>
                  <a:schemeClr val="dk1"/>
                </a:solidFill>
                <a:latin typeface="Arial"/>
                <a:ea typeface="Arial"/>
                <a:cs typeface="Arial"/>
                <a:sym typeface="Arial"/>
              </a:endParaRPr>
            </a:p>
          </p:txBody>
        </p:sp>
      </p:grpSp>
      <p:sp>
        <p:nvSpPr>
          <p:cNvPr id="1232" name="Google Shape;1232;p47"/>
          <p:cNvSpPr txBox="1"/>
          <p:nvPr/>
        </p:nvSpPr>
        <p:spPr>
          <a:xfrm>
            <a:off x="12853" y="2996957"/>
            <a:ext cx="5983082" cy="666849"/>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FFFFFF"/>
              </a:buClr>
              <a:buSzPts val="2000"/>
              <a:buFont typeface="Arial"/>
              <a:buNone/>
            </a:pPr>
            <a:r>
              <a:t/>
            </a:r>
            <a:endParaRPr b="1" i="0" sz="20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2000"/>
              <a:buFont typeface="Arial"/>
              <a:buNone/>
            </a:pPr>
            <a:r>
              <a:t/>
            </a:r>
            <a:endParaRPr b="1" i="0" sz="2000" u="none" cap="none" strike="noStrike">
              <a:solidFill>
                <a:srgbClr val="1E1D21"/>
              </a:solidFill>
              <a:latin typeface="Arial"/>
              <a:ea typeface="Arial"/>
              <a:cs typeface="Arial"/>
              <a:sym typeface="Arial"/>
            </a:endParaRPr>
          </a:p>
        </p:txBody>
      </p:sp>
      <p:pic>
        <p:nvPicPr>
          <p:cNvPr id="1233" name="Google Shape;1233;p47"/>
          <p:cNvPicPr preferRelativeResize="0"/>
          <p:nvPr/>
        </p:nvPicPr>
        <p:blipFill rotWithShape="1">
          <a:blip r:embed="rId4">
            <a:alphaModFix/>
          </a:blip>
          <a:srcRect b="0" l="0" r="0" t="0"/>
          <a:stretch/>
        </p:blipFill>
        <p:spPr>
          <a:xfrm>
            <a:off x="164056" y="1359210"/>
            <a:ext cx="5664958" cy="3840480"/>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p48"/>
          <p:cNvSpPr txBox="1"/>
          <p:nvPr>
            <p:ph type="title"/>
          </p:nvPr>
        </p:nvSpPr>
        <p:spPr>
          <a:xfrm>
            <a:off x="0" y="242912"/>
            <a:ext cx="12192000" cy="855900"/>
          </a:xfrm>
          <a:prstGeom prst="rect">
            <a:avLst/>
          </a:prstGeom>
          <a:noFill/>
          <a:ln>
            <a:noFill/>
          </a:ln>
          <a:effectLst>
            <a:outerShdw blurRad="25400" rotWithShape="0" algn="ctr" dir="2700000" dist="25400">
              <a:srgbClr val="000000"/>
            </a:outerShdw>
          </a:effectLst>
        </p:spPr>
        <p:txBody>
          <a:bodyPr anchorCtr="0" anchor="b" bIns="45700" lIns="457200" spcFirstLastPara="1" rIns="1965950" wrap="square" tIns="45700">
            <a:noAutofit/>
          </a:bodyPr>
          <a:lstStyle/>
          <a:p>
            <a:pPr indent="457200" lvl="0" marL="457200" rtl="0" algn="ctr">
              <a:lnSpc>
                <a:spcPct val="95000"/>
              </a:lnSpc>
              <a:spcBef>
                <a:spcPts val="0"/>
              </a:spcBef>
              <a:spcAft>
                <a:spcPts val="0"/>
              </a:spcAft>
              <a:buSzPts val="2800"/>
              <a:buNone/>
            </a:pPr>
            <a:r>
              <a:rPr lang="en-US" sz="2800"/>
              <a:t>Hilo Mirror </a:t>
            </a:r>
            <a:r>
              <a:rPr lang="en-US" sz="2800"/>
              <a:t>Assembly</a:t>
            </a:r>
            <a:r>
              <a:rPr lang="en-US" sz="2800"/>
              <a:t> Center?</a:t>
            </a:r>
            <a:endParaRPr sz="2800"/>
          </a:p>
        </p:txBody>
      </p:sp>
      <p:sp>
        <p:nvSpPr>
          <p:cNvPr id="1240" name="Google Shape;1240;p48"/>
          <p:cNvSpPr txBox="1"/>
          <p:nvPr>
            <p:ph idx="12" type="sldNum"/>
          </p:nvPr>
        </p:nvSpPr>
        <p:spPr>
          <a:xfrm>
            <a:off x="11572420" y="6586855"/>
            <a:ext cx="423900" cy="228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1" i="0" lang="en-US" sz="600" u="none" cap="none" strike="noStrike">
                <a:solidFill>
                  <a:srgbClr val="878795"/>
                </a:solidFill>
                <a:latin typeface="Arial"/>
                <a:ea typeface="Arial"/>
                <a:cs typeface="Arial"/>
                <a:sym typeface="Arial"/>
              </a:rPr>
              <a:t>	</a:t>
            </a:r>
            <a:fld id="{00000000-1234-1234-1234-123412341234}" type="slidenum">
              <a:rPr b="1" i="0" lang="en-US" sz="600" u="none" cap="none" strike="noStrike">
                <a:solidFill>
                  <a:srgbClr val="878795"/>
                </a:solidFill>
                <a:latin typeface="Arial"/>
                <a:ea typeface="Arial"/>
                <a:cs typeface="Arial"/>
                <a:sym typeface="Arial"/>
              </a:rPr>
              <a:t>‹#›</a:t>
            </a:fld>
            <a:endParaRPr b="1" i="0" sz="600" u="none" cap="none" strike="noStrike">
              <a:solidFill>
                <a:srgbClr val="878795"/>
              </a:solidFill>
              <a:latin typeface="Arial"/>
              <a:ea typeface="Arial"/>
              <a:cs typeface="Arial"/>
              <a:sym typeface="Arial"/>
            </a:endParaRPr>
          </a:p>
        </p:txBody>
      </p:sp>
      <p:pic>
        <p:nvPicPr>
          <p:cNvPr descr="125px-Flag_of_the_United_States_%28Pantone%29" id="1241" name="Google Shape;1241;p48">
            <a:hlinkClick r:id="rId3"/>
          </p:cNvPr>
          <p:cNvPicPr preferRelativeResize="0"/>
          <p:nvPr/>
        </p:nvPicPr>
        <p:blipFill rotWithShape="1">
          <a:blip r:embed="rId4">
            <a:alphaModFix/>
          </a:blip>
          <a:srcRect b="0" l="0" r="0" t="0"/>
          <a:stretch/>
        </p:blipFill>
        <p:spPr>
          <a:xfrm>
            <a:off x="11113431" y="119274"/>
            <a:ext cx="882899" cy="589883"/>
          </a:xfrm>
          <a:prstGeom prst="rect">
            <a:avLst/>
          </a:prstGeom>
          <a:noFill/>
          <a:ln>
            <a:noFill/>
          </a:ln>
        </p:spPr>
      </p:pic>
      <p:pic>
        <p:nvPicPr>
          <p:cNvPr id="1242" name="Google Shape;1242;p48"/>
          <p:cNvPicPr preferRelativeResize="0"/>
          <p:nvPr/>
        </p:nvPicPr>
        <p:blipFill rotWithShape="1">
          <a:blip r:embed="rId5">
            <a:alphaModFix/>
          </a:blip>
          <a:srcRect b="0" l="0" r="0" t="0"/>
          <a:stretch/>
        </p:blipFill>
        <p:spPr>
          <a:xfrm>
            <a:off x="11113436" y="764849"/>
            <a:ext cx="882900" cy="599434"/>
          </a:xfrm>
          <a:prstGeom prst="rect">
            <a:avLst/>
          </a:prstGeom>
          <a:noFill/>
          <a:ln>
            <a:noFill/>
          </a:ln>
        </p:spPr>
      </p:pic>
      <p:sp>
        <p:nvSpPr>
          <p:cNvPr id="1243" name="Google Shape;1243;p48"/>
          <p:cNvSpPr txBox="1"/>
          <p:nvPr>
            <p:ph idx="1" type="body"/>
          </p:nvPr>
        </p:nvSpPr>
        <p:spPr>
          <a:xfrm>
            <a:off x="122663" y="1419974"/>
            <a:ext cx="11719932" cy="1084650"/>
          </a:xfrm>
          <a:prstGeom prst="rect">
            <a:avLst/>
          </a:prstGeom>
          <a:noFill/>
          <a:ln>
            <a:noFill/>
          </a:ln>
        </p:spPr>
        <p:txBody>
          <a:bodyPr anchorCtr="0" anchor="t" bIns="45700" lIns="91425" spcFirstLastPara="1" rIns="91425" wrap="square" tIns="45700">
            <a:noAutofit/>
          </a:bodyPr>
          <a:lstStyle/>
          <a:p>
            <a:pPr indent="-336550" lvl="0" marL="457200" marR="0" rtl="0" algn="l">
              <a:lnSpc>
                <a:spcPct val="100000"/>
              </a:lnSpc>
              <a:spcBef>
                <a:spcPts val="0"/>
              </a:spcBef>
              <a:spcAft>
                <a:spcPts val="0"/>
              </a:spcAft>
              <a:buClr>
                <a:srgbClr val="000000"/>
              </a:buClr>
              <a:buSzPts val="1700"/>
              <a:buFont typeface="Arial"/>
              <a:buChar char="●"/>
            </a:pPr>
            <a:r>
              <a:rPr b="0" i="0" lang="en-US" sz="2400" u="none" cap="none" strike="noStrike">
                <a:solidFill>
                  <a:srgbClr val="000000"/>
                </a:solidFill>
                <a:latin typeface="Calibri"/>
                <a:ea typeface="Calibri"/>
                <a:cs typeface="Calibri"/>
                <a:sym typeface="Calibri"/>
              </a:rPr>
              <a:t>Investigating </a:t>
            </a:r>
            <a:r>
              <a:rPr lang="en-US" sz="2400">
                <a:latin typeface="Calibri"/>
                <a:ea typeface="Calibri"/>
                <a:cs typeface="Calibri"/>
                <a:sym typeface="Calibri"/>
              </a:rPr>
              <a:t>“Joint Astronomy</a:t>
            </a:r>
            <a:r>
              <a:rPr b="0" i="0" lang="en-US" sz="2400" u="none" cap="none" strike="noStrike">
                <a:solidFill>
                  <a:srgbClr val="000000"/>
                </a:solidFill>
                <a:latin typeface="Calibri"/>
                <a:ea typeface="Calibri"/>
                <a:cs typeface="Calibri"/>
                <a:sym typeface="Calibri"/>
              </a:rPr>
              <a:t> </a:t>
            </a:r>
            <a:r>
              <a:rPr lang="en-US" sz="2400">
                <a:latin typeface="Calibri"/>
                <a:ea typeface="Calibri"/>
                <a:cs typeface="Calibri"/>
                <a:sym typeface="Calibri"/>
              </a:rPr>
              <a:t>Center”</a:t>
            </a:r>
            <a:r>
              <a:rPr b="0" i="0" lang="en-US" sz="2400" u="none" cap="none" strike="noStrike">
                <a:solidFill>
                  <a:srgbClr val="000000"/>
                </a:solidFill>
                <a:latin typeface="Calibri"/>
                <a:ea typeface="Calibri"/>
                <a:cs typeface="Calibri"/>
                <a:sym typeface="Calibri"/>
              </a:rPr>
              <a:t> building for primary mirror segment </a:t>
            </a:r>
            <a:r>
              <a:rPr lang="en-US" sz="2400">
                <a:latin typeface="Calibri"/>
                <a:ea typeface="Calibri"/>
                <a:cs typeface="Calibri"/>
                <a:sym typeface="Calibri"/>
              </a:rPr>
              <a:t>assembly</a:t>
            </a:r>
            <a:endParaRPr b="0" i="0" sz="2400" u="none" cap="none" strike="noStrike">
              <a:solidFill>
                <a:srgbClr val="000000"/>
              </a:solidFill>
              <a:latin typeface="Calibri"/>
              <a:ea typeface="Calibri"/>
              <a:cs typeface="Calibri"/>
              <a:sym typeface="Calibri"/>
            </a:endParaRPr>
          </a:p>
        </p:txBody>
      </p:sp>
      <p:pic>
        <p:nvPicPr>
          <p:cNvPr id="1244" name="Google Shape;1244;p48"/>
          <p:cNvPicPr preferRelativeResize="0"/>
          <p:nvPr/>
        </p:nvPicPr>
        <p:blipFill rotWithShape="1">
          <a:blip r:embed="rId6">
            <a:alphaModFix/>
          </a:blip>
          <a:srcRect b="0" l="0" r="0" t="0"/>
          <a:stretch/>
        </p:blipFill>
        <p:spPr>
          <a:xfrm>
            <a:off x="2021629" y="2118900"/>
            <a:ext cx="3590692" cy="2866275"/>
          </a:xfrm>
          <a:prstGeom prst="rect">
            <a:avLst/>
          </a:prstGeom>
          <a:noFill/>
          <a:ln>
            <a:noFill/>
          </a:ln>
        </p:spPr>
      </p:pic>
      <p:pic>
        <p:nvPicPr>
          <p:cNvPr id="1245" name="Google Shape;1245;p48"/>
          <p:cNvPicPr preferRelativeResize="0"/>
          <p:nvPr/>
        </p:nvPicPr>
        <p:blipFill>
          <a:blip r:embed="rId7">
            <a:alphaModFix/>
          </a:blip>
          <a:stretch>
            <a:fillRect/>
          </a:stretch>
        </p:blipFill>
        <p:spPr>
          <a:xfrm>
            <a:off x="5523126" y="2118900"/>
            <a:ext cx="6613501" cy="4696551"/>
          </a:xfrm>
          <a:prstGeom prst="rect">
            <a:avLst/>
          </a:prstGeom>
          <a:noFill/>
          <a:ln>
            <a:noFill/>
          </a:ln>
        </p:spPr>
      </p:pic>
      <p:pic>
        <p:nvPicPr>
          <p:cNvPr id="1246" name="Google Shape;1246;p48"/>
          <p:cNvPicPr preferRelativeResize="0"/>
          <p:nvPr/>
        </p:nvPicPr>
        <p:blipFill>
          <a:blip r:embed="rId8">
            <a:alphaModFix/>
          </a:blip>
          <a:stretch>
            <a:fillRect/>
          </a:stretch>
        </p:blipFill>
        <p:spPr>
          <a:xfrm>
            <a:off x="0" y="4429577"/>
            <a:ext cx="3092675" cy="24284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49"/>
          <p:cNvSpPr/>
          <p:nvPr/>
        </p:nvSpPr>
        <p:spPr>
          <a:xfrm>
            <a:off x="-7037" y="0"/>
            <a:ext cx="12199036" cy="1123831"/>
          </a:xfrm>
          <a:prstGeom prst="rect">
            <a:avLst/>
          </a:prstGeom>
          <a:solidFill>
            <a:srgbClr val="151F2A"/>
          </a:solidFill>
          <a:ln>
            <a:noFill/>
          </a:ln>
        </p:spPr>
        <p:txBody>
          <a:bodyPr anchorCtr="0" anchor="ctr" bIns="25400" lIns="25400" spcFirstLastPara="1" rIns="25400" wrap="square" tIns="25400">
            <a:noAutofit/>
          </a:bodyPr>
          <a:lstStyle/>
          <a:p>
            <a:pPr indent="0" lvl="0" marL="0" marR="0" rtl="0" algn="l">
              <a:lnSpc>
                <a:spcPct val="100000"/>
              </a:lnSpc>
              <a:spcBef>
                <a:spcPts val="0"/>
              </a:spcBef>
              <a:spcAft>
                <a:spcPts val="0"/>
              </a:spcAft>
              <a:buClr>
                <a:srgbClr val="000000"/>
              </a:buClr>
              <a:buSzPts val="1600"/>
              <a:buFont typeface="Helvetica Neue"/>
              <a:buNone/>
            </a:pPr>
            <a:r>
              <a:t/>
            </a:r>
            <a:endParaRPr b="0" i="0" sz="1600" u="none" cap="none" strike="noStrike">
              <a:solidFill>
                <a:srgbClr val="000000"/>
              </a:solidFill>
              <a:latin typeface="Helvetica Neue"/>
              <a:ea typeface="Helvetica Neue"/>
              <a:cs typeface="Helvetica Neue"/>
              <a:sym typeface="Helvetica Neue"/>
            </a:endParaRPr>
          </a:p>
        </p:txBody>
      </p:sp>
      <p:sp>
        <p:nvSpPr>
          <p:cNvPr id="1252" name="Google Shape;1252;p49"/>
          <p:cNvSpPr txBox="1"/>
          <p:nvPr>
            <p:ph type="title"/>
          </p:nvPr>
        </p:nvSpPr>
        <p:spPr>
          <a:xfrm>
            <a:off x="1263788" y="111305"/>
            <a:ext cx="9443100" cy="990600"/>
          </a:xfrm>
          <a:prstGeom prst="rect">
            <a:avLst/>
          </a:prstGeom>
          <a:noFill/>
          <a:ln>
            <a:noFill/>
          </a:ln>
          <a:effectLst>
            <a:outerShdw blurRad="12700" rotWithShape="0" dir="2700000" dist="12700">
              <a:srgbClr val="000000"/>
            </a:outerShdw>
          </a:effectLst>
        </p:spPr>
        <p:txBody>
          <a:bodyPr anchorCtr="0" anchor="ctr" bIns="45700" lIns="45700" spcFirstLastPara="1" rIns="45700" wrap="square" tIns="45700">
            <a:noAutofit/>
          </a:bodyPr>
          <a:lstStyle/>
          <a:p>
            <a:pPr indent="0" lvl="0" marL="0" rtl="0" algn="ctr">
              <a:lnSpc>
                <a:spcPct val="100000"/>
              </a:lnSpc>
              <a:spcBef>
                <a:spcPts val="0"/>
              </a:spcBef>
              <a:spcAft>
                <a:spcPts val="0"/>
              </a:spcAft>
              <a:buClr>
                <a:srgbClr val="FFFFFF"/>
              </a:buClr>
              <a:buSzPts val="2400"/>
              <a:buFont typeface="Helvetica Neue"/>
              <a:buNone/>
            </a:pPr>
            <a:br>
              <a:rPr lang="en-US" sz="2400">
                <a:latin typeface="Arial"/>
                <a:ea typeface="Arial"/>
                <a:cs typeface="Arial"/>
                <a:sym typeface="Arial"/>
              </a:rPr>
            </a:br>
            <a:r>
              <a:rPr lang="en-US" sz="2400">
                <a:latin typeface="Arial"/>
                <a:ea typeface="Arial"/>
                <a:cs typeface="Arial"/>
                <a:sym typeface="Arial"/>
              </a:rPr>
              <a:t>Integrating Indigenous Knowledge into Outreach </a:t>
            </a:r>
            <a:endParaRPr sz="2400">
              <a:latin typeface="Arial"/>
              <a:ea typeface="Arial"/>
              <a:cs typeface="Arial"/>
              <a:sym typeface="Arial"/>
            </a:endParaRPr>
          </a:p>
        </p:txBody>
      </p:sp>
      <p:pic>
        <p:nvPicPr>
          <p:cNvPr descr="A group of people standing in front of a starry sky&#10;&#10;Description automatically generated with medium confidence" id="1253" name="Google Shape;1253;p49"/>
          <p:cNvPicPr preferRelativeResize="0"/>
          <p:nvPr/>
        </p:nvPicPr>
        <p:blipFill rotWithShape="1">
          <a:blip r:embed="rId3">
            <a:alphaModFix/>
          </a:blip>
          <a:srcRect b="0" l="0" r="0" t="0"/>
          <a:stretch/>
        </p:blipFill>
        <p:spPr>
          <a:xfrm>
            <a:off x="223723" y="2234372"/>
            <a:ext cx="4370828" cy="2913885"/>
          </a:xfrm>
          <a:prstGeom prst="rect">
            <a:avLst/>
          </a:prstGeom>
          <a:noFill/>
          <a:ln>
            <a:noFill/>
          </a:ln>
        </p:spPr>
      </p:pic>
      <p:sp>
        <p:nvSpPr>
          <p:cNvPr id="1254" name="Google Shape;1254;p49"/>
          <p:cNvSpPr txBox="1"/>
          <p:nvPr/>
        </p:nvSpPr>
        <p:spPr>
          <a:xfrm>
            <a:off x="183095" y="1361206"/>
            <a:ext cx="2816498" cy="77559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400"/>
              <a:buFont typeface="Arial"/>
              <a:buNone/>
            </a:pPr>
            <a:r>
              <a:rPr b="1" i="0" lang="en-US" sz="2400" u="none" cap="none" strike="noStrike">
                <a:solidFill>
                  <a:srgbClr val="FFFFFF"/>
                </a:solidFill>
                <a:latin typeface="Arial"/>
                <a:ea typeface="Arial"/>
                <a:cs typeface="Arial"/>
                <a:sym typeface="Arial"/>
              </a:rPr>
              <a:t>ʻOhana Stargazing </a:t>
            </a:r>
            <a:br>
              <a:rPr b="1" i="0" lang="en-US" sz="2400" u="none" cap="none" strike="noStrike">
                <a:solidFill>
                  <a:srgbClr val="FFFFFF"/>
                </a:solidFill>
                <a:latin typeface="Arial"/>
                <a:ea typeface="Arial"/>
                <a:cs typeface="Arial"/>
                <a:sym typeface="Arial"/>
              </a:rPr>
            </a:br>
            <a:r>
              <a:rPr b="1" i="0" lang="en-US" sz="1800" u="none" cap="none" strike="noStrike">
                <a:solidFill>
                  <a:srgbClr val="FFFFFF"/>
                </a:solidFill>
                <a:latin typeface="Arial"/>
                <a:ea typeface="Arial"/>
                <a:cs typeface="Arial"/>
                <a:sym typeface="Arial"/>
              </a:rPr>
              <a:t>(PI: ʻOhana Kilo Hōkū)</a:t>
            </a:r>
            <a:endParaRPr b="1" i="0" sz="1800" u="none" cap="none" strike="noStrike">
              <a:solidFill>
                <a:srgbClr val="FFFFFF"/>
              </a:solidFill>
              <a:latin typeface="Arial"/>
              <a:ea typeface="Arial"/>
              <a:cs typeface="Arial"/>
              <a:sym typeface="Arial"/>
            </a:endParaRPr>
          </a:p>
        </p:txBody>
      </p:sp>
      <p:pic>
        <p:nvPicPr>
          <p:cNvPr descr="Graphical user interface&#10;&#10;Description automatically generated" id="1255" name="Google Shape;1255;p49"/>
          <p:cNvPicPr preferRelativeResize="0"/>
          <p:nvPr/>
        </p:nvPicPr>
        <p:blipFill rotWithShape="1">
          <a:blip r:embed="rId4">
            <a:alphaModFix/>
          </a:blip>
          <a:srcRect b="0" l="0" r="0" t="0"/>
          <a:stretch/>
        </p:blipFill>
        <p:spPr>
          <a:xfrm>
            <a:off x="5816091" y="2029226"/>
            <a:ext cx="2336137" cy="3324175"/>
          </a:xfrm>
          <a:prstGeom prst="rect">
            <a:avLst/>
          </a:prstGeom>
          <a:noFill/>
          <a:ln>
            <a:noFill/>
          </a:ln>
        </p:spPr>
      </p:pic>
      <p:sp>
        <p:nvSpPr>
          <p:cNvPr id="1256" name="Google Shape;1256;p49"/>
          <p:cNvSpPr txBox="1"/>
          <p:nvPr/>
        </p:nvSpPr>
        <p:spPr>
          <a:xfrm>
            <a:off x="6092481" y="1442406"/>
            <a:ext cx="5253021" cy="33239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FFFFFF"/>
              </a:buClr>
              <a:buSzPts val="1500"/>
              <a:buFont typeface="Arial"/>
              <a:buNone/>
            </a:pPr>
            <a:r>
              <a:rPr b="1" i="0" lang="en-US" sz="1800" u="none" cap="none" strike="noStrike">
                <a:solidFill>
                  <a:srgbClr val="FFFFFF"/>
                </a:solidFill>
                <a:latin typeface="Arial"/>
                <a:ea typeface="Arial"/>
                <a:cs typeface="Arial"/>
                <a:sym typeface="Arial"/>
              </a:rPr>
              <a:t>One Sky Project (PI:ʻImiloa Astronomy Center)</a:t>
            </a:r>
            <a:endParaRPr b="1" i="0" sz="1800" u="none" cap="none" strike="noStrike">
              <a:solidFill>
                <a:srgbClr val="FFFFFF"/>
              </a:solidFill>
              <a:latin typeface="Calibri"/>
              <a:ea typeface="Calibri"/>
              <a:cs typeface="Calibri"/>
              <a:sym typeface="Calibri"/>
            </a:endParaRPr>
          </a:p>
        </p:txBody>
      </p:sp>
      <p:sp>
        <p:nvSpPr>
          <p:cNvPr id="1257" name="Google Shape;1257;p49"/>
          <p:cNvSpPr txBox="1"/>
          <p:nvPr/>
        </p:nvSpPr>
        <p:spPr>
          <a:xfrm>
            <a:off x="5873055" y="4970302"/>
            <a:ext cx="2117560" cy="332399"/>
          </a:xfrm>
          <a:prstGeom prst="rect">
            <a:avLst/>
          </a:prstGeom>
          <a:solidFill>
            <a:srgbClr val="003B5D"/>
          </a:solid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FFFFFF"/>
              </a:buClr>
              <a:buSzPts val="1500"/>
              <a:buFont typeface="Arial"/>
              <a:buNone/>
            </a:pPr>
            <a:r>
              <a:rPr b="1" i="0" lang="en-US" sz="1800" u="none" cap="none" strike="noStrike">
                <a:solidFill>
                  <a:srgbClr val="FFFFFF"/>
                </a:solidFill>
                <a:latin typeface="Arial"/>
                <a:ea typeface="Arial"/>
                <a:cs typeface="Arial"/>
                <a:sym typeface="Arial"/>
              </a:rPr>
              <a:t>OneSkyProject.org</a:t>
            </a:r>
            <a:endParaRPr b="1" i="0" sz="1800" u="none" cap="none" strike="noStrike">
              <a:solidFill>
                <a:srgbClr val="FFFFFF"/>
              </a:solidFill>
              <a:latin typeface="Arial"/>
              <a:ea typeface="Arial"/>
              <a:cs typeface="Arial"/>
              <a:sym typeface="Arial"/>
            </a:endParaRPr>
          </a:p>
        </p:txBody>
      </p:sp>
      <p:pic>
        <p:nvPicPr>
          <p:cNvPr descr="One Sky Project Representing the Night Sky" id="1258" name="Google Shape;1258;p49"/>
          <p:cNvPicPr preferRelativeResize="0"/>
          <p:nvPr/>
        </p:nvPicPr>
        <p:blipFill rotWithShape="1">
          <a:blip r:embed="rId5">
            <a:alphaModFix/>
          </a:blip>
          <a:srcRect b="0" l="0" r="0" t="0"/>
          <a:stretch/>
        </p:blipFill>
        <p:spPr>
          <a:xfrm>
            <a:off x="8152228" y="2029226"/>
            <a:ext cx="3373144" cy="2122063"/>
          </a:xfrm>
          <a:prstGeom prst="rect">
            <a:avLst/>
          </a:prstGeom>
          <a:noFill/>
          <a:ln>
            <a:noFill/>
          </a:ln>
        </p:spPr>
      </p:pic>
      <p:sp>
        <p:nvSpPr>
          <p:cNvPr id="1259" name="Google Shape;1259;p49"/>
          <p:cNvSpPr txBox="1"/>
          <p:nvPr/>
        </p:nvSpPr>
        <p:spPr>
          <a:xfrm>
            <a:off x="8299132" y="4376277"/>
            <a:ext cx="3373144" cy="184665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1500"/>
              <a:buFont typeface="Arial"/>
              <a:buNone/>
            </a:pPr>
            <a:r>
              <a:rPr b="0" i="0" lang="en-US" sz="2000" u="none" cap="none" strike="noStrike">
                <a:solidFill>
                  <a:srgbClr val="FFFFFF"/>
                </a:solidFill>
                <a:latin typeface="Arial"/>
                <a:ea typeface="Arial"/>
                <a:cs typeface="Arial"/>
                <a:sym typeface="Arial"/>
              </a:rPr>
              <a:t>Short planetarium films featuring cultural and indigenous astronomy in TMT partner countries (USA-Hawaiian &amp; Navajo, Canada-First Nation, Japan, &amp; India)</a:t>
            </a:r>
            <a:endParaRPr b="0" i="0" sz="2000" u="none" cap="none" strike="noStrike">
              <a:solidFill>
                <a:srgbClr val="FFFFFF"/>
              </a:solidFill>
              <a:latin typeface="Arial"/>
              <a:ea typeface="Arial"/>
              <a:cs typeface="Arial"/>
              <a:sym typeface="Arial"/>
            </a:endParaRPr>
          </a:p>
        </p:txBody>
      </p:sp>
      <p:pic>
        <p:nvPicPr>
          <p:cNvPr id="1260" name="Google Shape;1260;p49"/>
          <p:cNvPicPr preferRelativeResize="0"/>
          <p:nvPr/>
        </p:nvPicPr>
        <p:blipFill rotWithShape="1">
          <a:blip r:embed="rId6">
            <a:alphaModFix/>
          </a:blip>
          <a:srcRect b="0" l="0" r="0" t="0"/>
          <a:stretch/>
        </p:blipFill>
        <p:spPr>
          <a:xfrm>
            <a:off x="232915" y="5101960"/>
            <a:ext cx="2244076" cy="1626401"/>
          </a:xfrm>
          <a:prstGeom prst="rect">
            <a:avLst/>
          </a:prstGeom>
          <a:noFill/>
          <a:ln>
            <a:noFill/>
          </a:ln>
        </p:spPr>
      </p:pic>
      <p:pic>
        <p:nvPicPr>
          <p:cNvPr id="1261" name="Google Shape;1261;p49"/>
          <p:cNvPicPr preferRelativeResize="0"/>
          <p:nvPr/>
        </p:nvPicPr>
        <p:blipFill rotWithShape="1">
          <a:blip r:embed="rId7">
            <a:alphaModFix/>
          </a:blip>
          <a:srcRect b="0" l="0" r="0" t="0"/>
          <a:stretch/>
        </p:blipFill>
        <p:spPr>
          <a:xfrm>
            <a:off x="2476991" y="5101960"/>
            <a:ext cx="2117560" cy="1626401"/>
          </a:xfrm>
          <a:prstGeom prst="rect">
            <a:avLst/>
          </a:prstGeom>
          <a:noFill/>
          <a:ln>
            <a:noFill/>
          </a:ln>
        </p:spPr>
      </p:pic>
      <p:pic>
        <p:nvPicPr>
          <p:cNvPr id="1262" name="Google Shape;1262;p49"/>
          <p:cNvPicPr preferRelativeResize="0"/>
          <p:nvPr/>
        </p:nvPicPr>
        <p:blipFill rotWithShape="1">
          <a:blip r:embed="rId8">
            <a:alphaModFix/>
          </a:blip>
          <a:srcRect b="0" l="0" r="0" t="0"/>
          <a:stretch/>
        </p:blipFill>
        <p:spPr>
          <a:xfrm>
            <a:off x="2999593" y="1475692"/>
            <a:ext cx="1505277" cy="709895"/>
          </a:xfrm>
          <a:prstGeom prst="rect">
            <a:avLst/>
          </a:prstGeom>
          <a:solidFill>
            <a:srgbClr val="BEE6FF"/>
          </a:solid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p50"/>
          <p:cNvSpPr txBox="1"/>
          <p:nvPr/>
        </p:nvSpPr>
        <p:spPr>
          <a:xfrm>
            <a:off x="4554552" y="5071533"/>
            <a:ext cx="308289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7E1C7"/>
              </a:buClr>
              <a:buSzPts val="1800"/>
              <a:buFont typeface="Arial"/>
              <a:buNone/>
            </a:pPr>
            <a:r>
              <a:rPr b="1" i="0" lang="en-US" sz="1800" u="none" cap="none" strike="noStrike">
                <a:solidFill>
                  <a:srgbClr val="F7E1C7"/>
                </a:solidFill>
                <a:latin typeface="Arial"/>
                <a:ea typeface="Arial"/>
                <a:cs typeface="Arial"/>
                <a:sym typeface="Arial"/>
              </a:rPr>
              <a:t>https://noirlab.edu/us-eltp/</a:t>
            </a:r>
            <a:endParaRPr b="0" i="0" sz="1800" u="none" cap="none" strike="noStrike">
              <a:solidFill>
                <a:srgbClr val="F7E1C7"/>
              </a:solidFill>
              <a:latin typeface="Arial"/>
              <a:ea typeface="Arial"/>
              <a:cs typeface="Arial"/>
              <a:sym typeface="Arial"/>
            </a:endParaRPr>
          </a:p>
        </p:txBody>
      </p:sp>
      <p:sp>
        <p:nvSpPr>
          <p:cNvPr id="1269" name="Google Shape;1269;p50"/>
          <p:cNvSpPr/>
          <p:nvPr/>
        </p:nvSpPr>
        <p:spPr>
          <a:xfrm>
            <a:off x="603925" y="216806"/>
            <a:ext cx="6096000"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…a powerful reminder of the scientific payoffs that can result from the combination of persistence and ingenuity, built on the foundation of engineering prowess.</a:t>
            </a:r>
            <a:endParaRPr/>
          </a:p>
          <a:p>
            <a:pPr indent="0" lvl="0" marL="0" marR="0" rtl="0" algn="r">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Tom Rosenbaum</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pic>
        <p:nvPicPr>
          <p:cNvPr id="908" name="Google Shape;908;p7"/>
          <p:cNvPicPr preferRelativeResize="0"/>
          <p:nvPr/>
        </p:nvPicPr>
        <p:blipFill rotWithShape="1">
          <a:blip r:embed="rId3">
            <a:alphaModFix/>
          </a:blip>
          <a:srcRect b="0" l="0" r="0" t="0"/>
          <a:stretch/>
        </p:blipFill>
        <p:spPr>
          <a:xfrm>
            <a:off x="609601" y="0"/>
            <a:ext cx="6320118" cy="6858000"/>
          </a:xfrm>
          <a:prstGeom prst="rect">
            <a:avLst/>
          </a:prstGeom>
          <a:noFill/>
          <a:ln>
            <a:noFill/>
          </a:ln>
        </p:spPr>
      </p:pic>
      <p:pic>
        <p:nvPicPr>
          <p:cNvPr id="909" name="Google Shape;909;p7"/>
          <p:cNvPicPr preferRelativeResize="0"/>
          <p:nvPr/>
        </p:nvPicPr>
        <p:blipFill rotWithShape="1">
          <a:blip r:embed="rId4">
            <a:alphaModFix/>
          </a:blip>
          <a:srcRect b="0" l="0" r="0" t="0"/>
          <a:stretch/>
        </p:blipFill>
        <p:spPr>
          <a:xfrm>
            <a:off x="6939218" y="0"/>
            <a:ext cx="4548218"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p5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1275" name="Google Shape;1275;p5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sp>
        <p:nvSpPr>
          <p:cNvPr id="1281" name="Google Shape;1281;p52"/>
          <p:cNvSpPr txBox="1"/>
          <p:nvPr>
            <p:ph type="title"/>
          </p:nvPr>
        </p:nvSpPr>
        <p:spPr>
          <a:xfrm>
            <a:off x="0" y="6"/>
            <a:ext cx="12192000" cy="1092600"/>
          </a:xfrm>
          <a:prstGeom prst="rect">
            <a:avLst/>
          </a:prstGeom>
          <a:noFill/>
          <a:ln>
            <a:noFill/>
          </a:ln>
        </p:spPr>
        <p:txBody>
          <a:bodyPr anchorCtr="0" anchor="b" bIns="45700" lIns="457200" spcFirstLastPara="1" rIns="1965950" wrap="square" tIns="45700">
            <a:noAutofit/>
          </a:bodyPr>
          <a:lstStyle/>
          <a:p>
            <a:pPr indent="0" lvl="0" marL="0" rtl="0" algn="ctr">
              <a:lnSpc>
                <a:spcPct val="95000"/>
              </a:lnSpc>
              <a:spcBef>
                <a:spcPts val="0"/>
              </a:spcBef>
              <a:spcAft>
                <a:spcPts val="0"/>
              </a:spcAft>
              <a:buSzPts val="1800"/>
              <a:buNone/>
            </a:pPr>
            <a:r>
              <a:rPr lang="en-US" sz="3200">
                <a:solidFill>
                  <a:srgbClr val="FFFFFF"/>
                </a:solidFill>
              </a:rPr>
              <a:t>      </a:t>
            </a:r>
            <a:r>
              <a:rPr lang="en-US" sz="3200">
                <a:solidFill>
                  <a:srgbClr val="FFFFFF"/>
                </a:solidFill>
                <a:latin typeface="Arial"/>
                <a:ea typeface="Arial"/>
                <a:cs typeface="Arial"/>
                <a:sym typeface="Arial"/>
              </a:rPr>
              <a:t>ORM, La Palma, Canary Islands</a:t>
            </a:r>
            <a:endParaRPr>
              <a:latin typeface="Arial"/>
              <a:ea typeface="Arial"/>
              <a:cs typeface="Arial"/>
              <a:sym typeface="Arial"/>
            </a:endParaRPr>
          </a:p>
        </p:txBody>
      </p:sp>
      <p:pic>
        <p:nvPicPr>
          <p:cNvPr id="1282" name="Google Shape;1282;p52"/>
          <p:cNvPicPr preferRelativeResize="0"/>
          <p:nvPr/>
        </p:nvPicPr>
        <p:blipFill rotWithShape="1">
          <a:blip r:embed="rId3">
            <a:alphaModFix/>
          </a:blip>
          <a:srcRect b="0" l="0" r="0" t="0"/>
          <a:stretch/>
        </p:blipFill>
        <p:spPr>
          <a:xfrm>
            <a:off x="696000" y="1677950"/>
            <a:ext cx="9786776" cy="5119650"/>
          </a:xfrm>
          <a:prstGeom prst="rect">
            <a:avLst/>
          </a:prstGeom>
          <a:noFill/>
          <a:ln>
            <a:noFill/>
          </a:ln>
        </p:spPr>
      </p:pic>
      <p:pic>
        <p:nvPicPr>
          <p:cNvPr id="1283" name="Google Shape;1283;p52"/>
          <p:cNvPicPr preferRelativeResize="0"/>
          <p:nvPr/>
        </p:nvPicPr>
        <p:blipFill rotWithShape="1">
          <a:blip r:embed="rId4">
            <a:alphaModFix/>
          </a:blip>
          <a:srcRect b="0" l="0" r="0" t="0"/>
          <a:stretch/>
        </p:blipFill>
        <p:spPr>
          <a:xfrm>
            <a:off x="1547500" y="1245025"/>
            <a:ext cx="2888525" cy="4086551"/>
          </a:xfrm>
          <a:prstGeom prst="rect">
            <a:avLst/>
          </a:prstGeom>
          <a:noFill/>
          <a:ln>
            <a:noFill/>
          </a:ln>
        </p:spPr>
      </p:pic>
      <p:pic>
        <p:nvPicPr>
          <p:cNvPr id="1284" name="Google Shape;1284;p52"/>
          <p:cNvPicPr preferRelativeResize="0"/>
          <p:nvPr/>
        </p:nvPicPr>
        <p:blipFill rotWithShape="1">
          <a:blip r:embed="rId5">
            <a:alphaModFix/>
          </a:blip>
          <a:srcRect b="0" l="0" r="0" t="0"/>
          <a:stretch/>
        </p:blipFill>
        <p:spPr>
          <a:xfrm>
            <a:off x="8479950" y="4020524"/>
            <a:ext cx="3331050" cy="2564200"/>
          </a:xfrm>
          <a:prstGeom prst="rect">
            <a:avLst/>
          </a:prstGeom>
          <a:noFill/>
          <a:ln>
            <a:noFill/>
          </a:ln>
        </p:spPr>
      </p:pic>
      <p:pic>
        <p:nvPicPr>
          <p:cNvPr id="1285" name="Google Shape;1285;p52"/>
          <p:cNvPicPr preferRelativeResize="0"/>
          <p:nvPr/>
        </p:nvPicPr>
        <p:blipFill rotWithShape="1">
          <a:blip r:embed="rId6">
            <a:alphaModFix/>
          </a:blip>
          <a:srcRect b="0" l="0" r="0" t="0"/>
          <a:stretch/>
        </p:blipFill>
        <p:spPr>
          <a:xfrm>
            <a:off x="1232448" y="2231981"/>
            <a:ext cx="1543076" cy="989582"/>
          </a:xfrm>
          <a:prstGeom prst="rect">
            <a:avLst/>
          </a:prstGeom>
          <a:noFill/>
          <a:ln>
            <a:noFill/>
          </a:ln>
        </p:spPr>
      </p:pic>
      <p:pic>
        <p:nvPicPr>
          <p:cNvPr id="1286" name="Google Shape;1286;p52"/>
          <p:cNvPicPr preferRelativeResize="0"/>
          <p:nvPr/>
        </p:nvPicPr>
        <p:blipFill rotWithShape="1">
          <a:blip r:embed="rId7">
            <a:alphaModFix/>
          </a:blip>
          <a:srcRect b="0" l="0" r="0" t="0"/>
          <a:stretch/>
        </p:blipFill>
        <p:spPr>
          <a:xfrm>
            <a:off x="655550" y="3051912"/>
            <a:ext cx="934925" cy="541275"/>
          </a:xfrm>
          <a:prstGeom prst="rect">
            <a:avLst/>
          </a:prstGeom>
          <a:noFill/>
          <a:ln>
            <a:noFill/>
          </a:ln>
        </p:spPr>
      </p:pic>
      <p:pic>
        <p:nvPicPr>
          <p:cNvPr id="1287" name="Google Shape;1287;p52"/>
          <p:cNvPicPr preferRelativeResize="0"/>
          <p:nvPr/>
        </p:nvPicPr>
        <p:blipFill rotWithShape="1">
          <a:blip r:embed="rId8">
            <a:alphaModFix/>
          </a:blip>
          <a:srcRect b="0" l="0" r="0" t="0"/>
          <a:stretch/>
        </p:blipFill>
        <p:spPr>
          <a:xfrm>
            <a:off x="1850550" y="4708634"/>
            <a:ext cx="922225" cy="622940"/>
          </a:xfrm>
          <a:prstGeom prst="rect">
            <a:avLst/>
          </a:prstGeom>
          <a:noFill/>
          <a:ln>
            <a:noFill/>
          </a:ln>
        </p:spPr>
      </p:pic>
      <p:pic>
        <p:nvPicPr>
          <p:cNvPr id="1288" name="Google Shape;1288;p52"/>
          <p:cNvPicPr preferRelativeResize="0"/>
          <p:nvPr/>
        </p:nvPicPr>
        <p:blipFill rotWithShape="1">
          <a:blip r:embed="rId9">
            <a:alphaModFix/>
          </a:blip>
          <a:srcRect b="0" l="0" r="0" t="0"/>
          <a:stretch/>
        </p:blipFill>
        <p:spPr>
          <a:xfrm>
            <a:off x="1590481" y="5297252"/>
            <a:ext cx="330794" cy="541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pic>
        <p:nvPicPr>
          <p:cNvPr descr="1209334_10151563711173247_1371957761_n.jpg" id="914" name="Google Shape;914;p8"/>
          <p:cNvPicPr preferRelativeResize="0"/>
          <p:nvPr/>
        </p:nvPicPr>
        <p:blipFill rotWithShape="1">
          <a:blip r:embed="rId3">
            <a:alphaModFix/>
          </a:blip>
          <a:srcRect b="0" l="0" r="0" t="14449"/>
          <a:stretch/>
        </p:blipFill>
        <p:spPr>
          <a:xfrm>
            <a:off x="20" y="10"/>
            <a:ext cx="12191980" cy="6857990"/>
          </a:xfrm>
          <a:prstGeom prst="rect">
            <a:avLst/>
          </a:prstGeom>
          <a:solidFill>
            <a:srgbClr val="FFFFFF"/>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64C"/>
        </a:solidFill>
      </p:bgPr>
    </p:bg>
    <p:spTree>
      <p:nvGrpSpPr>
        <p:cNvPr id="918" name="Shape 918"/>
        <p:cNvGrpSpPr/>
        <p:nvPr/>
      </p:nvGrpSpPr>
      <p:grpSpPr>
        <a:xfrm>
          <a:off x="0" y="0"/>
          <a:ext cx="0" cy="0"/>
          <a:chOff x="0" y="0"/>
          <a:chExt cx="0" cy="0"/>
        </a:xfrm>
      </p:grpSpPr>
      <p:pic>
        <p:nvPicPr>
          <p:cNvPr id="919" name="Google Shape;919;p9"/>
          <p:cNvPicPr preferRelativeResize="0"/>
          <p:nvPr/>
        </p:nvPicPr>
        <p:blipFill rotWithShape="1">
          <a:blip r:embed="rId3">
            <a:alphaModFix/>
          </a:blip>
          <a:srcRect b="0" l="0" r="0" t="0"/>
          <a:stretch/>
        </p:blipFill>
        <p:spPr>
          <a:xfrm>
            <a:off x="1673089" y="11797"/>
            <a:ext cx="8825063" cy="6949440"/>
          </a:xfrm>
          <a:prstGeom prst="rect">
            <a:avLst/>
          </a:prstGeom>
          <a:noFill/>
          <a:ln>
            <a:noFill/>
          </a:ln>
        </p:spPr>
      </p:pic>
      <p:sp>
        <p:nvSpPr>
          <p:cNvPr id="920" name="Google Shape;920;p9"/>
          <p:cNvSpPr/>
          <p:nvPr/>
        </p:nvSpPr>
        <p:spPr>
          <a:xfrm>
            <a:off x="2362200" y="76200"/>
            <a:ext cx="80010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3200"/>
              <a:buFont typeface="Times New Roman"/>
              <a:buNone/>
            </a:pPr>
            <a:r>
              <a:rPr b="1" i="0" lang="en-US" sz="3200" u="none" cap="none" strike="noStrike">
                <a:solidFill>
                  <a:srgbClr val="FFFF00"/>
                </a:solidFill>
                <a:latin typeface="Times New Roman"/>
                <a:ea typeface="Times New Roman"/>
                <a:cs typeface="Times New Roman"/>
                <a:sym typeface="Times New Roman"/>
              </a:rPr>
              <a:t>Unraveling Cosmic History with CELT</a:t>
            </a:r>
            <a:r>
              <a:rPr b="0" i="0" lang="en-US" sz="3200" u="none" cap="none" strike="noStrike">
                <a:solidFill>
                  <a:srgbClr val="000000"/>
                </a:solidFill>
                <a:latin typeface="Times New Roman"/>
                <a:ea typeface="Times New Roman"/>
                <a:cs typeface="Times New Roman"/>
                <a:sym typeface="Times New Roman"/>
              </a:rPr>
              <a:t> </a:t>
            </a:r>
            <a:endParaRPr/>
          </a:p>
        </p:txBody>
      </p:sp>
      <p:sp>
        <p:nvSpPr>
          <p:cNvPr id="921" name="Google Shape;921;p9"/>
          <p:cNvSpPr txBox="1"/>
          <p:nvPr/>
        </p:nvSpPr>
        <p:spPr>
          <a:xfrm>
            <a:off x="4724400" y="1219200"/>
            <a:ext cx="3352800" cy="45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2400"/>
              <a:buFont typeface="Times New Roman"/>
              <a:buNone/>
            </a:pPr>
            <a:r>
              <a:rPr b="1" i="0" lang="en-US" sz="2400" u="none" cap="none" strike="noStrike">
                <a:solidFill>
                  <a:srgbClr val="FFFF00"/>
                </a:solidFill>
                <a:latin typeface="Times New Roman"/>
                <a:ea typeface="Times New Roman"/>
                <a:cs typeface="Times New Roman"/>
                <a:sym typeface="Times New Roman"/>
              </a:rPr>
              <a:t>Richard Ellis, Caltech</a:t>
            </a:r>
            <a:endParaRPr/>
          </a:p>
        </p:txBody>
      </p:sp>
      <p:sp>
        <p:nvSpPr>
          <p:cNvPr id="922" name="Google Shape;922;p9"/>
          <p:cNvSpPr txBox="1"/>
          <p:nvPr/>
        </p:nvSpPr>
        <p:spPr>
          <a:xfrm>
            <a:off x="3529584" y="6134672"/>
            <a:ext cx="58674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1800"/>
              <a:buFont typeface="Times New Roman"/>
              <a:buNone/>
            </a:pPr>
            <a:r>
              <a:rPr b="1" i="1" lang="en-US" sz="1800" u="none" cap="none" strike="noStrike">
                <a:solidFill>
                  <a:srgbClr val="FFFF00"/>
                </a:solidFill>
                <a:latin typeface="Times New Roman"/>
                <a:ea typeface="Times New Roman"/>
                <a:cs typeface="Times New Roman"/>
                <a:sym typeface="Times New Roman"/>
              </a:rPr>
              <a:t>Gordon &amp; Betty Moore Foundation: August 4</a:t>
            </a:r>
            <a:r>
              <a:rPr b="1" baseline="30000" i="1" lang="en-US" sz="1800" u="none" cap="none" strike="noStrike">
                <a:solidFill>
                  <a:srgbClr val="FFFF00"/>
                </a:solidFill>
                <a:latin typeface="Times New Roman"/>
                <a:ea typeface="Times New Roman"/>
                <a:cs typeface="Times New Roman"/>
                <a:sym typeface="Times New Roman"/>
              </a:rPr>
              <a:t>th</a:t>
            </a:r>
            <a:r>
              <a:rPr b="1" i="1" lang="en-US" sz="1800" u="none" cap="none" strike="noStrike">
                <a:solidFill>
                  <a:srgbClr val="FFFF00"/>
                </a:solidFill>
                <a:latin typeface="Times New Roman"/>
                <a:ea typeface="Times New Roman"/>
                <a:cs typeface="Times New Roman"/>
                <a:sym typeface="Times New Roman"/>
              </a:rPr>
              <a:t> 2003</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pic>
        <p:nvPicPr>
          <p:cNvPr descr="1200px-Moore's_Law_Transistor_Count_1971-2016.png" id="927" name="Google Shape;927;p10"/>
          <p:cNvPicPr preferRelativeResize="0"/>
          <p:nvPr>
            <p:ph idx="1" type="body"/>
          </p:nvPr>
        </p:nvPicPr>
        <p:blipFill rotWithShape="1">
          <a:blip r:embed="rId3">
            <a:alphaModFix/>
          </a:blip>
          <a:srcRect b="-8209" l="712" r="-712" t="11593"/>
          <a:stretch/>
        </p:blipFill>
        <p:spPr>
          <a:xfrm>
            <a:off x="799376" y="402329"/>
            <a:ext cx="9145500" cy="6455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11"/>
          <p:cNvSpPr txBox="1"/>
          <p:nvPr>
            <p:ph type="ctrTitle"/>
          </p:nvPr>
        </p:nvSpPr>
        <p:spPr>
          <a:xfrm>
            <a:off x="914400" y="1981201"/>
            <a:ext cx="10363200" cy="1470025"/>
          </a:xfrm>
          <a:prstGeom prst="rect">
            <a:avLst/>
          </a:prstGeom>
          <a:noFill/>
          <a:ln>
            <a:noFill/>
          </a:ln>
          <a:effectLst>
            <a:outerShdw blurRad="25400" rotWithShape="0" algn="ctr" dir="2700000" dist="25400">
              <a:srgbClr val="000000"/>
            </a:outerShdw>
          </a:effectLst>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200"/>
              <a:buFont typeface="Open Sans"/>
              <a:buNone/>
            </a:pPr>
            <a:r>
              <a:t/>
            </a:r>
            <a:endParaRPr/>
          </a:p>
        </p:txBody>
      </p:sp>
      <p:sp>
        <p:nvSpPr>
          <p:cNvPr id="933" name="Google Shape;933;p11"/>
          <p:cNvSpPr txBox="1"/>
          <p:nvPr>
            <p:ph idx="1" type="subTitle"/>
          </p:nvPr>
        </p:nvSpPr>
        <p:spPr>
          <a:xfrm>
            <a:off x="1828800" y="3886200"/>
            <a:ext cx="8534400" cy="1752600"/>
          </a:xfrm>
          <a:prstGeom prst="rect">
            <a:avLst/>
          </a:prstGeom>
          <a:noFill/>
          <a:ln>
            <a:noFill/>
          </a:ln>
          <a:effectLst>
            <a:outerShdw blurRad="25400" rotWithShape="0" algn="tl" dir="2700000" dist="25400">
              <a:srgbClr val="000000"/>
            </a:outerShdw>
          </a:effectLst>
        </p:spPr>
        <p:txBody>
          <a:bodyPr anchorCtr="0" anchor="t" bIns="45700" lIns="91425" spcFirstLastPara="1" rIns="91425" wrap="square" tIns="45700">
            <a:normAutofit/>
          </a:bodyPr>
          <a:lstStyle/>
          <a:p>
            <a:pPr indent="0" lvl="0" marL="0" rtl="0" algn="ctr">
              <a:spcBef>
                <a:spcPts val="0"/>
              </a:spcBef>
              <a:spcAft>
                <a:spcPts val="0"/>
              </a:spcAft>
              <a:buClr>
                <a:schemeClr val="lt1"/>
              </a:buClr>
              <a:buSzPts val="2800"/>
              <a:buFont typeface="Open Sans"/>
              <a:buNone/>
            </a:pPr>
            <a:r>
              <a:t/>
            </a:r>
            <a:endParaRPr/>
          </a:p>
        </p:txBody>
      </p:sp>
      <p:sp>
        <p:nvSpPr>
          <p:cNvPr id="934" name="Google Shape;934;p11"/>
          <p:cNvSpPr txBox="1"/>
          <p:nvPr/>
        </p:nvSpPr>
        <p:spPr>
          <a:xfrm>
            <a:off x="3527896" y="395592"/>
            <a:ext cx="5116751"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Calibri"/>
              <a:buNone/>
            </a:pPr>
            <a:r>
              <a:rPr b="0" i="0" lang="en-US" sz="3200" u="none" cap="none" strike="noStrike">
                <a:solidFill>
                  <a:srgbClr val="FFFFFF"/>
                </a:solidFill>
                <a:latin typeface="Calibri"/>
                <a:ea typeface="Calibri"/>
                <a:cs typeface="Calibri"/>
                <a:sym typeface="Calibri"/>
              </a:rPr>
              <a:t>Moore’s Law for Telescopes</a:t>
            </a:r>
            <a:endParaRPr/>
          </a:p>
        </p:txBody>
      </p:sp>
      <p:pic>
        <p:nvPicPr>
          <p:cNvPr id="935" name="Google Shape;935;p11"/>
          <p:cNvPicPr preferRelativeResize="0"/>
          <p:nvPr/>
        </p:nvPicPr>
        <p:blipFill>
          <a:blip r:embed="rId3">
            <a:alphaModFix/>
          </a:blip>
          <a:stretch>
            <a:fillRect/>
          </a:stretch>
        </p:blipFill>
        <p:spPr>
          <a:xfrm>
            <a:off x="2396250" y="1132350"/>
            <a:ext cx="7622548" cy="564944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TMTPowerpointTemplate_updated_20151031">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US-ELTP Dark Matter">
  <a:themeElements>
    <a:clrScheme name="TEST THEME COLORS">
      <a:dk1>
        <a:srgbClr val="1E1D21"/>
      </a:dk1>
      <a:lt1>
        <a:srgbClr val="FFFFFF"/>
      </a:lt1>
      <a:dk2>
        <a:srgbClr val="66717E"/>
      </a:dk2>
      <a:lt2>
        <a:srgbClr val="DAD9E0"/>
      </a:lt2>
      <a:accent1>
        <a:srgbClr val="F07138"/>
      </a:accent1>
      <a:accent2>
        <a:srgbClr val="FFD809"/>
      </a:accent2>
      <a:accent3>
        <a:srgbClr val="3781C7"/>
      </a:accent3>
      <a:accent4>
        <a:srgbClr val="14A05C"/>
      </a:accent4>
      <a:accent5>
        <a:srgbClr val="E7112E"/>
      </a:accent5>
      <a:accent6>
        <a:srgbClr val="6E337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US-ELTP Dark Matter">
  <a:themeElements>
    <a:clrScheme name="TEST THEME COLORS">
      <a:dk1>
        <a:srgbClr val="1E1D21"/>
      </a:dk1>
      <a:lt1>
        <a:srgbClr val="FFFFFF"/>
      </a:lt1>
      <a:dk2>
        <a:srgbClr val="66717E"/>
      </a:dk2>
      <a:lt2>
        <a:srgbClr val="DAD9E0"/>
      </a:lt2>
      <a:accent1>
        <a:srgbClr val="F07138"/>
      </a:accent1>
      <a:accent2>
        <a:srgbClr val="FFD809"/>
      </a:accent2>
      <a:accent3>
        <a:srgbClr val="3781C7"/>
      </a:accent3>
      <a:accent4>
        <a:srgbClr val="14A05C"/>
      </a:accent4>
      <a:accent5>
        <a:srgbClr val="E7112E"/>
      </a:accent5>
      <a:accent6>
        <a:srgbClr val="6E337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TMTPowerpointTemplate_updated_20151031">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2023-12-07T22:30:36Z</dcterms:created>
  <dc:creator>Robert Kirshner</dc:creator>
</cp:coreProperties>
</file>