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2BAF-5339-466D-8A02-3D44BBF1D3D5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6BC7-B181-4872-9A3F-BC467517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1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2BAF-5339-466D-8A02-3D44BBF1D3D5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6BC7-B181-4872-9A3F-BC467517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4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2BAF-5339-466D-8A02-3D44BBF1D3D5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6BC7-B181-4872-9A3F-BC467517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2BAF-5339-466D-8A02-3D44BBF1D3D5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6BC7-B181-4872-9A3F-BC467517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4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2BAF-5339-466D-8A02-3D44BBF1D3D5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6BC7-B181-4872-9A3F-BC467517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9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2BAF-5339-466D-8A02-3D44BBF1D3D5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6BC7-B181-4872-9A3F-BC467517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2BAF-5339-466D-8A02-3D44BBF1D3D5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6BC7-B181-4872-9A3F-BC467517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7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2BAF-5339-466D-8A02-3D44BBF1D3D5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6BC7-B181-4872-9A3F-BC467517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5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2BAF-5339-466D-8A02-3D44BBF1D3D5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6BC7-B181-4872-9A3F-BC467517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8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2BAF-5339-466D-8A02-3D44BBF1D3D5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6BC7-B181-4872-9A3F-BC467517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7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2BAF-5339-466D-8A02-3D44BBF1D3D5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6BC7-B181-4872-9A3F-BC467517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6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D2BAF-5339-466D-8A02-3D44BBF1D3D5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6BC7-B181-4872-9A3F-BC467517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1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996950"/>
            <a:ext cx="7416800" cy="486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91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6"/>
          <a:stretch/>
        </p:blipFill>
        <p:spPr bwMode="auto">
          <a:xfrm>
            <a:off x="863600" y="1066800"/>
            <a:ext cx="7416800" cy="461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80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8"/>
          <a:stretch/>
        </p:blipFill>
        <p:spPr bwMode="auto">
          <a:xfrm>
            <a:off x="125595" y="1611984"/>
            <a:ext cx="8995624" cy="3023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8"/>
          <a:stretch/>
        </p:blipFill>
        <p:spPr bwMode="auto">
          <a:xfrm>
            <a:off x="120650" y="2073896"/>
            <a:ext cx="8902700" cy="2783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93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M. Shaw x2478 05201N</dc:creator>
  <cp:lastModifiedBy>Theresa M. Shaw x2478 05201N</cp:lastModifiedBy>
  <cp:revision>2</cp:revision>
  <dcterms:created xsi:type="dcterms:W3CDTF">2012-06-27T12:52:31Z</dcterms:created>
  <dcterms:modified xsi:type="dcterms:W3CDTF">2012-06-27T16:08:46Z</dcterms:modified>
</cp:coreProperties>
</file>